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  <p:sldMasterId id="2147483760" r:id="rId3"/>
    <p:sldMasterId id="2147483764" r:id="rId4"/>
    <p:sldMasterId id="2147483781" r:id="rId5"/>
    <p:sldMasterId id="2147483800" r:id="rId6"/>
  </p:sldMasterIdLst>
  <p:notesMasterIdLst>
    <p:notesMasterId r:id="rId25"/>
  </p:notesMasterIdLst>
  <p:sldIdLst>
    <p:sldId id="256" r:id="rId7"/>
    <p:sldId id="258" r:id="rId8"/>
    <p:sldId id="2147376121" r:id="rId9"/>
    <p:sldId id="2147376043" r:id="rId10"/>
    <p:sldId id="2147376114" r:id="rId11"/>
    <p:sldId id="262" r:id="rId12"/>
    <p:sldId id="2147376030" r:id="rId13"/>
    <p:sldId id="261" r:id="rId14"/>
    <p:sldId id="2147376029" r:id="rId15"/>
    <p:sldId id="2147376073" r:id="rId16"/>
    <p:sldId id="2147376122" r:id="rId17"/>
    <p:sldId id="2147376123" r:id="rId18"/>
    <p:sldId id="2147376124" r:id="rId19"/>
    <p:sldId id="2147376089" r:id="rId20"/>
    <p:sldId id="2147376120" r:id="rId21"/>
    <p:sldId id="2147376117" r:id="rId22"/>
    <p:sldId id="2147376119" r:id="rId23"/>
    <p:sldId id="2147376041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0CECCD-F243-5F20-B824-F222B5DFB318}" name="NHA4 NHA4" initials="NN" userId="bc2d73c1304c2e4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7FF"/>
    <a:srgbClr val="9BBB59"/>
    <a:srgbClr val="266590"/>
    <a:srgbClr val="5BAD82"/>
    <a:srgbClr val="1CB2C5"/>
    <a:srgbClr val="0B974E"/>
    <a:srgbClr val="098041"/>
    <a:srgbClr val="254B56"/>
    <a:srgbClr val="ABD2DD"/>
    <a:srgbClr val="4C9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3741" autoAdjust="0"/>
  </p:normalViewPr>
  <p:slideViewPr>
    <p:cSldViewPr snapToGrid="0">
      <p:cViewPr varScale="1">
        <p:scale>
          <a:sx n="135" d="100"/>
          <a:sy n="135" d="100"/>
        </p:scale>
        <p:origin x="738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0" name="Google Shape;20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61" name="Google Shape;20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7E89D-4BE9-4097-9E71-1470A9AB11D2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23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3" name="Google Shape;9343;g267bc55ccdd_4_144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4" name="Google Shape;9344;g267bc55ccdd_4_144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5" name="Google Shape;9345;g267bc55ccdd_4_144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737E89D-4BE9-4097-9E71-1470A9AB11D2}" type="slidenum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57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" name="Google Shape;9323;g267bc55ccdd_4_104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24" name="Google Shape;9324;g267bc55ccdd_4_1040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325" name="Google Shape;9325;g267bc55ccdd_4_1040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gf301249b95_2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38638" y="6731000"/>
            <a:ext cx="2614612" cy="14716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1" name="Google Shape;1081;gf301249b95_2_623:notes"/>
          <p:cNvSpPr txBox="1">
            <a:spLocks noGrp="1"/>
          </p:cNvSpPr>
          <p:nvPr>
            <p:ph type="body" idx="1"/>
          </p:nvPr>
        </p:nvSpPr>
        <p:spPr>
          <a:xfrm>
            <a:off x="381968" y="1278715"/>
            <a:ext cx="6003209" cy="511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75" tIns="45100" rIns="90175" bIns="45100" anchor="t" anchorCtr="0">
            <a:noAutofit/>
          </a:bodyPr>
          <a:lstStyle/>
          <a:p>
            <a:pPr marL="11430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400" dirty="0"/>
          </a:p>
        </p:txBody>
      </p:sp>
      <p:sp>
        <p:nvSpPr>
          <p:cNvPr id="1082" name="Google Shape;1082;gf301249b95_2_623:notes"/>
          <p:cNvSpPr txBox="1">
            <a:spLocks noGrp="1"/>
          </p:cNvSpPr>
          <p:nvPr>
            <p:ph type="sldNum" idx="12"/>
          </p:nvPr>
        </p:nvSpPr>
        <p:spPr>
          <a:xfrm>
            <a:off x="5491917" y="8538543"/>
            <a:ext cx="893263" cy="24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75" tIns="45100" rIns="90175" bIns="451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050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7E89D-4BE9-4097-9E71-1470A9AB11D2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4878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0" name="Google Shape;20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61" name="Google Shape;20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76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E4C40-061D-AE7D-E2CE-5889A55D4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E2177D-4EDB-EA4D-03D6-CB6700E74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8BFAD5-D528-BA45-79C7-AA687262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3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9455-10C3-422E-AE7A-0417252EA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A508A-9FA9-4CB6-BE41-B8BA445B4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F29D4-4A0F-452C-93A9-C273D62D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DAFEA-C5FE-4E4E-9E85-D26BA30B2ECD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F3928-C033-43E2-A351-EF1D2BC6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8E99-59AF-4A65-8FDE-1F190284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9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932A-AE1E-4AF5-9E0D-9648B498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22E7-472F-4523-B29A-C32290AAF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E2F9-6482-43C1-8C13-6073D6A2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E350-229C-4B5B-ADC3-BB9D3DAEDBA1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2AA91-3034-4ADA-BC2A-761C8E02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75BB9-81B7-4AA6-8751-1CAE5AD2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60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4289-2AA2-4880-AE87-1FD35D74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52CB-DF1F-49DD-BFCA-B31BE323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A901-D9B2-443D-A2D6-A06D11A4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A8E-1EBA-4699-8E02-63B0F735AA43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0D19-131A-4D34-BF79-EA8E2D18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4F2D-5DBD-472F-9C1A-D5447FC5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58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2AED-1CE8-461C-AFEE-163FEA57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FB1E0-CAA0-43D2-8ACF-BA2087A5F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DCA30-462F-4A2A-9836-720C46F5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099E2-A9C3-4687-ACAF-34621BF9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1FBB8-A979-46DA-B129-3127AB099E18}" type="datetime1">
              <a:rPr lang="en-IN" smtClean="0"/>
              <a:t>01-12-2024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DFD8-A58B-415E-8C8B-805F7EAE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579FE-C2C7-4B50-8642-F8242804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59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3EF2-080A-4CD2-B40D-07D5959F8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84763-A503-49AA-A966-D589A589A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2C08A-73FE-40F7-A6C8-9B477F31C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DDDEB-F7F5-4886-BCCA-F8F91DF63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8A787-E500-4BD8-8418-5353AEB71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B3ADB-2306-4B0E-849E-07F258CB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7AE6-E473-4E61-B825-B22EDE6EFEE9}" type="datetime1">
              <a:rPr lang="en-IN" smtClean="0"/>
              <a:t>01-12-2024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C9153-1D17-46F5-953C-0C828682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7883A-A4F2-43CD-A48C-7EE4B436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86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1BD8-9521-495B-97D2-65D52AE9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9BD0-189D-4C94-B124-324F60B0461E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34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241F1-0879-465F-969E-DFB0C3FD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3527-447C-494F-B6FA-23726DF2BBCF}" type="datetime1">
              <a:rPr lang="en-IN" smtClean="0"/>
              <a:t>01-12-2024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E1D00-FA1B-4645-A4D9-77B920137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D562C-90EA-459D-A739-07C1F66F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09F263-74AC-4739-83CE-01DDB69BA07C}"/>
              </a:ext>
            </a:extLst>
          </p:cNvPr>
          <p:cNvSpPr/>
          <p:nvPr userDrawn="1"/>
        </p:nvSpPr>
        <p:spPr>
          <a:xfrm>
            <a:off x="8428470" y="54389"/>
            <a:ext cx="651934" cy="651933"/>
          </a:xfrm>
          <a:prstGeom prst="ellipse">
            <a:avLst/>
          </a:prstGeom>
          <a:solidFill>
            <a:schemeClr val="bg1"/>
          </a:solidFill>
          <a:ln w="25400">
            <a:solidFill>
              <a:srgbClr val="254B5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1ADEB34-FD55-4B5B-A980-17340B7DA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62" y="95261"/>
            <a:ext cx="551351" cy="4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5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F86F-21F2-4500-97E8-47E0BDA0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FF993-8100-4674-81B2-D1F73BB38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15B6-9B97-4715-9992-44078E0D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BB6B4-D219-41B8-921B-70156A392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2E779-1BA2-4FF1-9459-5724E25D67F7}" type="datetime1">
              <a:rPr lang="en-IN" smtClean="0"/>
              <a:t>01-12-2024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B5C63-445B-49DC-A3E6-3D370990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54C6E-C5D3-4BB7-856E-C56F9312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50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3397-FBD6-4E3C-B994-440E790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FE6CA2-6F40-4EAA-8AC3-05A44AB53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53F78-0250-43E5-ACF1-13D5B5A43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FC3E7-1882-4D48-BB50-AFA26524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DA85-7E1A-481A-9C02-AA9632B2A987}" type="datetime1">
              <a:rPr lang="en-IN" smtClean="0"/>
              <a:t>01-12-2024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D342B-C7DA-4AAB-8AFE-A392E6F7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13B69-B998-4213-B2CC-AB639CE9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349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76E8D-3A7E-4C9E-8618-63263694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36F89-57C8-435D-AC47-D84F06E6F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ADB96-8D52-4B3B-87E8-92C1F0AC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DE7E-4E41-4AFD-BC54-948C727150A7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B38B-ED35-4F34-9D9F-7DE73A60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77946-11D2-4E92-B9F5-40B70910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43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6105F-D319-44DE-9BD3-A70DA57958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2E9F-E81D-4400-9B96-5C80BE90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41AD9-6BF9-4142-A840-50C56A0A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54C5-93C9-40F4-A5A6-CEBF326BDB07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B3A09-BC51-462C-AD4B-90CB8FB8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EDF7F-4B5F-413B-B241-3977A30F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154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907" y="336042"/>
            <a:ext cx="5157839" cy="4800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4622" y="1076706"/>
            <a:ext cx="3312414" cy="298323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04622" y="46529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12/1/2024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6529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8945" y="46529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92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52"/>
          <p:cNvSpPr txBox="1">
            <a:spLocks noGrp="1"/>
          </p:cNvSpPr>
          <p:nvPr>
            <p:ph type="body" idx="1"/>
          </p:nvPr>
        </p:nvSpPr>
        <p:spPr>
          <a:xfrm>
            <a:off x="713950" y="1052775"/>
            <a:ext cx="7716900" cy="3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9844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AutoNum type="arabicPeriod"/>
              <a:defRPr sz="1300"/>
            </a:lvl1pPr>
            <a:lvl2pPr marL="914378" lvl="1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800"/>
            </a:lvl2pPr>
            <a:lvl3pPr marL="1371566" lvl="2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800"/>
            </a:lvl3pPr>
            <a:lvl4pPr marL="1828754" lvl="3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 sz="1800"/>
            </a:lvl4pPr>
            <a:lvl5pPr marL="2285943" lvl="4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800"/>
            </a:lvl5pPr>
            <a:lvl6pPr marL="2743132" lvl="5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800"/>
            </a:lvl6pPr>
            <a:lvl7pPr marL="3200320" lvl="6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  <a:defRPr sz="1800"/>
            </a:lvl7pPr>
            <a:lvl8pPr marL="3657509" lvl="7" indent="-29844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eriod"/>
              <a:defRPr sz="1800"/>
            </a:lvl8pPr>
            <a:lvl9pPr marL="4114697" lvl="8" indent="-298442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AutoNum type="romanLcPeriod"/>
              <a:defRPr sz="1800"/>
            </a:lvl9pPr>
          </a:lstStyle>
          <a:p>
            <a:endParaRPr/>
          </a:p>
        </p:txBody>
      </p:sp>
      <p:sp>
        <p:nvSpPr>
          <p:cNvPr id="1138" name="Google Shape;1138;p52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52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5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05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9455-10C3-422E-AE7A-0417252EA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Rajdhani Medium" panose="02000000000000000000" pitchFamily="2" charset="0"/>
                <a:cs typeface="Rajdhani Medium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A508A-9FA9-4CB6-BE41-B8BA445B4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Rajdhani Medium" panose="02000000000000000000" pitchFamily="2" charset="0"/>
                <a:cs typeface="Rajdhani Medium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F29D4-4A0F-452C-93A9-C273D62D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E52D-84E8-45DD-AF2E-272A6CDC35B5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F3928-C033-43E2-A351-EF1D2BC6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8E99-59AF-4A65-8FDE-1F190284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179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22E7-472F-4523-B29A-C32290AAF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6703"/>
            <a:ext cx="7886700" cy="3686020"/>
          </a:xfrm>
        </p:spPr>
        <p:txBody>
          <a:bodyPr/>
          <a:lstStyle>
            <a:lvl1pPr>
              <a:defRPr>
                <a:latin typeface="Rajdhani Medium" panose="02000000000000000000" pitchFamily="2" charset="0"/>
                <a:cs typeface="Rajdhani Medium" panose="02000000000000000000" pitchFamily="2" charset="0"/>
              </a:defRPr>
            </a:lvl1pPr>
            <a:lvl2pPr>
              <a:defRPr>
                <a:latin typeface="Rajdhani Medium" panose="02000000000000000000" pitchFamily="2" charset="0"/>
                <a:cs typeface="Rajdhani Medium" panose="02000000000000000000" pitchFamily="2" charset="0"/>
              </a:defRPr>
            </a:lvl2pPr>
            <a:lvl3pPr>
              <a:defRPr>
                <a:latin typeface="Rajdhani Medium" panose="02000000000000000000" pitchFamily="2" charset="0"/>
                <a:cs typeface="Rajdhani Medium" panose="02000000000000000000" pitchFamily="2" charset="0"/>
              </a:defRPr>
            </a:lvl3pPr>
            <a:lvl4pPr>
              <a:defRPr>
                <a:latin typeface="Rajdhani Medium" panose="02000000000000000000" pitchFamily="2" charset="0"/>
                <a:cs typeface="Rajdhani Medium" panose="02000000000000000000" pitchFamily="2" charset="0"/>
              </a:defRPr>
            </a:lvl4pPr>
            <a:lvl5pPr>
              <a:defRPr>
                <a:latin typeface="Rajdhani Medium" panose="02000000000000000000" pitchFamily="2" charset="0"/>
                <a:cs typeface="Rajdhani Medium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E2F9-6482-43C1-8C13-6073D6A2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22C64-2D8D-42C8-8331-B12942DB4377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2AA91-3034-4ADA-BC2A-761C8E02B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75BB9-81B7-4AA6-8751-1CAE5AD2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0A3130-AF3A-87D4-0A95-FAAA07789C65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11609B-8D49-C023-E283-D05B342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9E42D7B-0207-818D-A7C4-9D8EE5AF23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>
          <a:xfrm>
            <a:off x="8282067" y="175606"/>
            <a:ext cx="663937" cy="5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5D3AE-4B6B-F4F7-E561-F47DA788D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0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32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145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227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627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3325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389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5060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46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58778" y="98420"/>
            <a:ext cx="9026433" cy="4946659"/>
            <a:chOff x="311925" y="921250"/>
            <a:chExt cx="6996150" cy="3834025"/>
          </a:xfrm>
        </p:grpSpPr>
        <p:sp>
          <p:nvSpPr>
            <p:cNvPr id="11" name="Google Shape;11;p41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1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1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1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1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1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1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1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1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1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1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1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1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1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1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1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1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1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1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1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1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1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1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1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1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1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1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1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1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1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1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1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1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1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1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1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1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1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1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1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1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1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1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1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1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1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1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1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1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1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1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1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1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1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1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1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1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1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1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1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1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1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1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1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1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1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1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1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1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1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1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1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1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1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1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1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1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1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1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1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1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1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1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1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1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1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1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1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1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1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1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1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1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1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1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1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1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1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1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1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1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1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1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1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1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1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1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1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1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1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1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1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1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1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1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1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1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1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1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1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1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1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1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1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1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1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1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1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1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1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1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1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1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1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1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1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1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1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1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1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1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1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1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1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1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1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1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1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1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1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1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1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1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1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1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1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1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1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1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1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1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1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1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1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1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1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1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1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1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1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1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1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1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1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1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1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1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41"/>
          <p:cNvSpPr txBox="1">
            <a:spLocks noGrp="1"/>
          </p:cNvSpPr>
          <p:nvPr>
            <p:ph type="ctrTitle"/>
          </p:nvPr>
        </p:nvSpPr>
        <p:spPr>
          <a:xfrm>
            <a:off x="1814700" y="1708775"/>
            <a:ext cx="5514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7" name="Google Shape;507;p41"/>
          <p:cNvSpPr txBox="1">
            <a:spLocks noGrp="1"/>
          </p:cNvSpPr>
          <p:nvPr>
            <p:ph type="subTitle" idx="1"/>
          </p:nvPr>
        </p:nvSpPr>
        <p:spPr>
          <a:xfrm>
            <a:off x="1918200" y="3761375"/>
            <a:ext cx="5307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9259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20D4BA-CF7F-B54F-637B-9562266398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4900" y="282575"/>
            <a:ext cx="46038" cy="44450"/>
          </a:xfrm>
        </p:spPr>
        <p:txBody>
          <a:bodyPr/>
          <a:lstStyle>
            <a:lvl1pPr marL="95250" indent="0">
              <a:buNone/>
              <a:defRPr/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854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14E4C40-061D-AE7D-E2CE-5889A55D4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>
          <a:xfrm>
            <a:off x="8282067" y="175606"/>
            <a:ext cx="663937" cy="5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45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4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8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2CAE5-0B36-44C6-6EE8-4A2125358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0" name="Google Shape;60;p14"/>
          <p:cNvSpPr/>
          <p:nvPr/>
        </p:nvSpPr>
        <p:spPr>
          <a:xfrm>
            <a:off x="1872000" y="744503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90AC2-B7E4-C5F0-03A4-1B14D46C3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4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7" name="Google Shape;67;p15"/>
          <p:cNvSpPr/>
          <p:nvPr/>
        </p:nvSpPr>
        <p:spPr>
          <a:xfrm>
            <a:off x="1872000" y="744505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45997-0CAE-9DAB-3310-545012339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83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4" name="Google Shape;74;p16"/>
          <p:cNvSpPr/>
          <p:nvPr/>
        </p:nvSpPr>
        <p:spPr>
          <a:xfrm>
            <a:off x="1872000" y="744505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6" name="Google Shape;76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9148"/>
          <a:stretch/>
        </p:blipFill>
        <p:spPr>
          <a:xfrm>
            <a:off x="8282069" y="175606"/>
            <a:ext cx="663939" cy="5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781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8" name="Google Shape;88;p18"/>
          <p:cNvSpPr/>
          <p:nvPr/>
        </p:nvSpPr>
        <p:spPr>
          <a:xfrm>
            <a:off x="1872000" y="744505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9148"/>
          <a:stretch/>
        </p:blipFill>
        <p:spPr>
          <a:xfrm>
            <a:off x="8282069" y="175606"/>
            <a:ext cx="663939" cy="5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822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6194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378" lvl="1" indent="-3428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566" lvl="2" indent="-32384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6" name="Google Shape;96;p19"/>
          <p:cNvSpPr/>
          <p:nvPr/>
        </p:nvSpPr>
        <p:spPr>
          <a:xfrm>
            <a:off x="1872000" y="744503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1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9148"/>
          <a:stretch/>
        </p:blipFill>
        <p:spPr>
          <a:xfrm>
            <a:off x="8282066" y="175606"/>
            <a:ext cx="663939" cy="5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468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32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ajdhani Medium"/>
              <a:buNone/>
              <a:defRPr sz="4500"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36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90908" y="336042"/>
            <a:ext cx="51579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100"/>
              <a:buFont typeface="Rajdhani Medium"/>
              <a:buNone/>
              <a:defRPr sz="2100">
                <a:solidFill>
                  <a:srgbClr val="3A3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404622" y="1076706"/>
            <a:ext cx="33126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8574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1pPr>
            <a:lvl2pPr marL="914378" lvl="1" indent="-2857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2pPr>
            <a:lvl3pPr marL="1371566" lvl="2" indent="-2857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3pPr>
            <a:lvl4pPr marL="1828754" lvl="3" indent="-2857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4pPr>
            <a:lvl5pPr marL="2285943" lvl="4" indent="-28574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Char char="•"/>
              <a:defRPr sz="900">
                <a:solidFill>
                  <a:srgbClr val="3F3F3F"/>
                </a:solidFill>
              </a:defRPr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404622" y="4652964"/>
            <a:ext cx="245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59595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486150" y="4652964"/>
            <a:ext cx="2171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59595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278945" y="4652964"/>
            <a:ext cx="245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9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713950" y="1052775"/>
            <a:ext cx="7716900" cy="3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189" lvl="0" indent="-2793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Arial"/>
              <a:buAutoNum type="arabicPeriod"/>
              <a:defRPr sz="1300"/>
            </a:lvl1pPr>
            <a:lvl2pPr marL="914378" lvl="1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lphaLcPeriod"/>
              <a:defRPr sz="1800"/>
            </a:lvl2pPr>
            <a:lvl3pPr marL="1371566" lvl="2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romanLcPeriod"/>
              <a:defRPr sz="1800"/>
            </a:lvl3pPr>
            <a:lvl4pPr marL="1828754" lvl="3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rabicPeriod"/>
              <a:defRPr sz="1800"/>
            </a:lvl4pPr>
            <a:lvl5pPr marL="2285943" lvl="4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lphaLcPeriod"/>
              <a:defRPr sz="1800"/>
            </a:lvl5pPr>
            <a:lvl6pPr marL="2743132" lvl="5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romanLcPeriod"/>
              <a:defRPr sz="1800"/>
            </a:lvl6pPr>
            <a:lvl7pPr marL="3200320" lvl="6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rabicPeriod"/>
              <a:defRPr sz="1800"/>
            </a:lvl7pPr>
            <a:lvl8pPr marL="3657509" lvl="7" indent="-27939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AutoNum type="alphaLcPeriod"/>
              <a:defRPr sz="1800"/>
            </a:lvl8pPr>
            <a:lvl9pPr marL="4114697" lvl="8" indent="-279393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800"/>
              <a:buFont typeface="Arial"/>
              <a:buAutoNum type="romanLcPeriod"/>
              <a:defRPr sz="18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713950" y="371800"/>
            <a:ext cx="803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jdhani Medium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/>
          <p:nvPr/>
        </p:nvSpPr>
        <p:spPr>
          <a:xfrm>
            <a:off x="-261050" y="639850"/>
            <a:ext cx="975000" cy="3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8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 rotWithShape="1">
          <a:blip r:embed="rId2">
            <a:alphaModFix/>
          </a:blip>
          <a:srcRect t="787" b="787"/>
          <a:stretch/>
        </p:blipFill>
        <p:spPr>
          <a:xfrm>
            <a:off x="0" y="-32996"/>
            <a:ext cx="9144006" cy="51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4"/>
          <p:cNvSpPr/>
          <p:nvPr/>
        </p:nvSpPr>
        <p:spPr>
          <a:xfrm>
            <a:off x="0" y="-32996"/>
            <a:ext cx="9144000" cy="5176500"/>
          </a:xfrm>
          <a:prstGeom prst="rect">
            <a:avLst/>
          </a:prstGeom>
          <a:solidFill>
            <a:schemeClr val="lt1">
              <a:alpha val="7882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24"/>
          <p:cNvCxnSpPr/>
          <p:nvPr/>
        </p:nvCxnSpPr>
        <p:spPr>
          <a:xfrm>
            <a:off x="123145" y="646832"/>
            <a:ext cx="991500" cy="0"/>
          </a:xfrm>
          <a:prstGeom prst="straightConnector1">
            <a:avLst/>
          </a:prstGeom>
          <a:noFill/>
          <a:ln w="63500" cap="rnd" cmpd="sng">
            <a:solidFill>
              <a:srgbClr val="36A69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4" name="Google Shape;124;p24" descr="Health Ministry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2468" y="164526"/>
            <a:ext cx="467324" cy="293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119743" y="139889"/>
            <a:ext cx="75852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211138" y="957263"/>
            <a:ext cx="7239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301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marL="914378" lvl="1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marL="1371566" lvl="2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marL="1828754" lvl="3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5943" lvl="4" indent="-3301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27" name="Google Shape;127;p24"/>
          <p:cNvCxnSpPr/>
          <p:nvPr/>
        </p:nvCxnSpPr>
        <p:spPr>
          <a:xfrm>
            <a:off x="8616950" y="139889"/>
            <a:ext cx="0" cy="342600"/>
          </a:xfrm>
          <a:prstGeom prst="straightConnector1">
            <a:avLst/>
          </a:prstGeom>
          <a:noFill/>
          <a:ln w="9525" cap="flat" cmpd="sng">
            <a:solidFill>
              <a:srgbClr val="3E6EC2">
                <a:alpha val="2784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24" descr="aazadi Ka Amrut Mohotsav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4101" y="139889"/>
            <a:ext cx="318409" cy="293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4"/>
          <p:cNvCxnSpPr/>
          <p:nvPr/>
        </p:nvCxnSpPr>
        <p:spPr>
          <a:xfrm>
            <a:off x="8042275" y="139889"/>
            <a:ext cx="0" cy="342600"/>
          </a:xfrm>
          <a:prstGeom prst="straightConnector1">
            <a:avLst/>
          </a:prstGeom>
          <a:noFill/>
          <a:ln w="9525" cap="flat" cmpd="sng">
            <a:solidFill>
              <a:srgbClr val="3E6EC2">
                <a:alpha val="2784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" name="Google Shape;131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0725" y="204491"/>
            <a:ext cx="420127" cy="2135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8458201" y="4908560"/>
            <a:ext cx="599100" cy="1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 b="0" u="none">
                <a:solidFill>
                  <a:srgbClr val="959CA0"/>
                </a:solidFill>
                <a:latin typeface="Open Sans"/>
                <a:ea typeface="Open Sans"/>
                <a:cs typeface="Open Sans"/>
                <a:sym typeface="Open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100" b="0" u="none">
              <a:solidFill>
                <a:srgbClr val="959CA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5689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 1">
  <p:cSld name="2_Title Only 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7" name="Google Shape;137;p25"/>
          <p:cNvSpPr/>
          <p:nvPr/>
        </p:nvSpPr>
        <p:spPr>
          <a:xfrm>
            <a:off x="1872000" y="744505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2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9148"/>
          <a:stretch/>
        </p:blipFill>
        <p:spPr>
          <a:xfrm>
            <a:off x="8282069" y="175606"/>
            <a:ext cx="663939" cy="5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12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 6 1">
  <p:cSld name="2_Title Only 6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7" name="Google Shape;157;p28"/>
          <p:cNvSpPr/>
          <p:nvPr/>
        </p:nvSpPr>
        <p:spPr>
          <a:xfrm>
            <a:off x="1872000" y="744505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8041"/>
              </a:buClr>
              <a:buSzPts val="2100"/>
              <a:buFont typeface="Rajdhani SemiBold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9148"/>
          <a:stretch/>
        </p:blipFill>
        <p:spPr>
          <a:xfrm>
            <a:off x="8282069" y="175606"/>
            <a:ext cx="663939" cy="5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16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4" name="Google Shape;164;p29"/>
          <p:cNvSpPr/>
          <p:nvPr/>
        </p:nvSpPr>
        <p:spPr>
          <a:xfrm>
            <a:off x="1872000" y="744504"/>
            <a:ext cx="5400000" cy="342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098041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933658" y="227262"/>
            <a:ext cx="72768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00" b="1">
                <a:solidFill>
                  <a:srgbClr val="098041"/>
                </a:solidFill>
                <a:latin typeface="Rajdhani SemiBold"/>
                <a:ea typeface="Rajdhani SemiBold"/>
                <a:cs typeface="Rajdhani SemiBold"/>
                <a:sym typeface="Rajdhani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2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9148"/>
          <a:stretch/>
        </p:blipFill>
        <p:spPr>
          <a:xfrm>
            <a:off x="8282068" y="175606"/>
            <a:ext cx="663939" cy="559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30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Title and Content 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29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6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 type="blank">
  <p:cSld name="Blank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00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62C7-1E6A-A272-9401-CF9B9256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F3143-62D2-2AEA-D6FA-59C2768D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AF6D-A2F8-204E-B0F4-58F0978884C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1AF31-C0FC-5DED-F447-454FB420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44754-8DBA-B419-988A-B29D222B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9DBC-D391-9F45-A1AB-8F963E8D7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40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378" lvl="1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132" lvl="5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19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399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378" lvl="1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566" lvl="2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754" lvl="3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5943" lvl="4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132" lvl="5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320" lvl="6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509" lvl="7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697" lvl="8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378" lvl="1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566" lvl="2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754" lvl="3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5943" lvl="4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132" lvl="5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320" lvl="6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509" lvl="7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697" lvl="8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45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224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8099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378" lvl="1" indent="-361941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566" lvl="2" indent="-3428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754" lvl="3" indent="-32384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5943" lvl="4" indent="-32384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132" lvl="5" indent="-32384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320" lvl="6" indent="-32384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509" lvl="7" indent="-32384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697" lvl="8" indent="-32384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378" lvl="1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566" lvl="2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754" lvl="3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320" lvl="6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509" lvl="7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697" lvl="8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72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378" lvl="1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566" lvl="2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754" lvl="3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5943" lvl="4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132" lvl="5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320" lvl="6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509" lvl="7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697" lvl="8" indent="-22859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22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9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019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189" lvl="0" indent="-317492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378" lvl="1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66" lvl="2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54" lvl="3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943" lvl="4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132" lvl="5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320" lvl="6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509" lvl="7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697" lvl="8" indent="-317492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12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58778" y="98421"/>
            <a:ext cx="9026433" cy="4946659"/>
            <a:chOff x="311925" y="921250"/>
            <a:chExt cx="6996150" cy="3834025"/>
          </a:xfrm>
        </p:grpSpPr>
        <p:sp>
          <p:nvSpPr>
            <p:cNvPr id="11" name="Google Shape;11;p41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1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1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1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1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1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1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1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1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1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1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1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1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1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1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1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1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1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1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1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1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1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1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1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1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1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1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1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1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1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1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1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1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1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1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1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1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1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1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1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1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1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1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1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1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1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1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1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1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1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1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1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1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1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1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1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1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1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1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1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1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1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1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1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1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1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1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1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1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1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1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1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1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1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1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1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1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1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1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1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1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1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1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1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1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1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1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1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1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1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1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1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1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1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1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1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1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1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1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1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1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1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1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1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1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1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1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1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1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1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1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1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1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1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1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1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1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1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1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1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1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1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1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1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1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1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1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1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1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1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1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1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1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1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1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1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1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1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1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1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1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1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1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1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1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1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1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1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1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1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1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1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1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1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1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1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1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1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1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1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1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1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1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1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1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1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1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1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1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1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1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1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1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1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1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1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1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41"/>
          <p:cNvSpPr txBox="1">
            <a:spLocks noGrp="1"/>
          </p:cNvSpPr>
          <p:nvPr>
            <p:ph type="ctrTitle"/>
          </p:nvPr>
        </p:nvSpPr>
        <p:spPr>
          <a:xfrm>
            <a:off x="1814700" y="1708775"/>
            <a:ext cx="5514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7" name="Google Shape;507;p41"/>
          <p:cNvSpPr txBox="1">
            <a:spLocks noGrp="1"/>
          </p:cNvSpPr>
          <p:nvPr>
            <p:ph type="subTitle" idx="1"/>
          </p:nvPr>
        </p:nvSpPr>
        <p:spPr>
          <a:xfrm>
            <a:off x="1918200" y="3761375"/>
            <a:ext cx="5307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9713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5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9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3C278B-5EF1-8EA1-BF4B-C38D8CEDE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68" t="-13086" r="-2714" b="-7817"/>
          <a:stretch/>
        </p:blipFill>
        <p:spPr>
          <a:xfrm>
            <a:off x="7901940" y="10953"/>
            <a:ext cx="1257299" cy="67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75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A26E-9911-44F6-B76A-A2F59EA6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E31E-DAA5-4A3C-B92D-A84B24F7EC16}" type="datetime1">
              <a:rPr lang="en-IN" smtClean="0"/>
              <a:t>01-12-2024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2C36E-6CB2-41F5-8D71-608496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4410-CAD8-4409-9A05-8AFD19C8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E3401-D64D-F439-DBFB-9D753DC142AF}"/>
              </a:ext>
            </a:extLst>
          </p:cNvPr>
          <p:cNvSpPr/>
          <p:nvPr userDrawn="1"/>
        </p:nvSpPr>
        <p:spPr>
          <a:xfrm>
            <a:off x="1872000" y="744505"/>
            <a:ext cx="5400000" cy="3428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  <a:gs pos="50000">
                <a:srgbClr val="09804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0CFF6E-032B-61F5-DA85-D1DD67E21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9" y="227262"/>
            <a:ext cx="7276685" cy="456146"/>
          </a:xfrm>
        </p:spPr>
        <p:txBody>
          <a:bodyPr anchor="ctr">
            <a:normAutofit/>
          </a:bodyPr>
          <a:lstStyle>
            <a:lvl1pPr algn="ctr">
              <a:defRPr sz="2100" b="1">
                <a:solidFill>
                  <a:srgbClr val="098041"/>
                </a:solidFill>
                <a:latin typeface="Rajdhani Semibold" panose="02000000000000000000" pitchFamily="2" charset="0"/>
                <a:cs typeface="Rajdhani Semi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14E4C40-061D-AE7D-E2CE-5889A55D4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>
          <a:xfrm>
            <a:off x="8282068" y="175607"/>
            <a:ext cx="663937" cy="5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58778" y="98420"/>
            <a:ext cx="9026433" cy="4946659"/>
            <a:chOff x="311925" y="921250"/>
            <a:chExt cx="6996150" cy="3834025"/>
          </a:xfrm>
        </p:grpSpPr>
        <p:sp>
          <p:nvSpPr>
            <p:cNvPr id="11" name="Google Shape;11;p41"/>
            <p:cNvSpPr/>
            <p:nvPr/>
          </p:nvSpPr>
          <p:spPr>
            <a:xfrm>
              <a:off x="6665700" y="921250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7"/>
                    <a:pt x="4763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22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34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1" y="12365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58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82" y="3363"/>
                    <a:pt x="7049" y="3125"/>
                    <a:pt x="7001" y="2899"/>
                  </a:cubicBezTo>
                  <a:lnTo>
                    <a:pt x="7740" y="2756"/>
                  </a:lnTo>
                  <a:cubicBezTo>
                    <a:pt x="7771" y="2751"/>
                    <a:pt x="7803" y="2749"/>
                    <a:pt x="783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34" y="136"/>
                    <a:pt x="2941" y="708"/>
                    <a:pt x="3072" y="1303"/>
                  </a:cubicBezTo>
                  <a:cubicBezTo>
                    <a:pt x="3096" y="1482"/>
                    <a:pt x="3168" y="1649"/>
                    <a:pt x="3287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1" y="13217"/>
                    <a:pt x="2111" y="13520"/>
                    <a:pt x="2537" y="13520"/>
                  </a:cubicBezTo>
                  <a:cubicBezTo>
                    <a:pt x="2588" y="13520"/>
                    <a:pt x="2640" y="13516"/>
                    <a:pt x="2691" y="13507"/>
                  </a:cubicBezTo>
                  <a:lnTo>
                    <a:pt x="10026" y="12162"/>
                  </a:lnTo>
                  <a:cubicBezTo>
                    <a:pt x="10514" y="12066"/>
                    <a:pt x="10835" y="11602"/>
                    <a:pt x="10740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79"/>
                  </a:cubicBezTo>
                  <a:lnTo>
                    <a:pt x="6859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2" y="1258"/>
                    <a:pt x="6157" y="1261"/>
                    <a:pt x="6120" y="1268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41"/>
            <p:cNvSpPr/>
            <p:nvPr/>
          </p:nvSpPr>
          <p:spPr>
            <a:xfrm>
              <a:off x="6713625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7" y="1"/>
                  </a:moveTo>
                  <a:cubicBezTo>
                    <a:pt x="979" y="1"/>
                    <a:pt x="930" y="5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5" y="634"/>
                  </a:cubicBezTo>
                  <a:cubicBezTo>
                    <a:pt x="1701" y="266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1"/>
            <p:cNvSpPr/>
            <p:nvPr/>
          </p:nvSpPr>
          <p:spPr>
            <a:xfrm>
              <a:off x="6766750" y="1031775"/>
              <a:ext cx="96225" cy="33875"/>
            </a:xfrm>
            <a:custGeom>
              <a:avLst/>
              <a:gdLst/>
              <a:ahLst/>
              <a:cxnLst/>
              <a:rect l="l" t="t" r="r" b="b"/>
              <a:pathLst>
                <a:path w="3849" h="1355" extrusionOk="0">
                  <a:moveTo>
                    <a:pt x="3252" y="1"/>
                  </a:moveTo>
                  <a:cubicBezTo>
                    <a:pt x="3216" y="1"/>
                    <a:pt x="3178" y="5"/>
                    <a:pt x="3138" y="14"/>
                  </a:cubicBezTo>
                  <a:lnTo>
                    <a:pt x="542" y="490"/>
                  </a:lnTo>
                  <a:cubicBezTo>
                    <a:pt x="1" y="580"/>
                    <a:pt x="112" y="1354"/>
                    <a:pt x="611" y="1354"/>
                  </a:cubicBezTo>
                  <a:cubicBezTo>
                    <a:pt x="638" y="1354"/>
                    <a:pt x="667" y="1352"/>
                    <a:pt x="697" y="1347"/>
                  </a:cubicBezTo>
                  <a:lnTo>
                    <a:pt x="3293" y="871"/>
                  </a:lnTo>
                  <a:cubicBezTo>
                    <a:pt x="3848" y="793"/>
                    <a:pt x="3751" y="1"/>
                    <a:pt x="32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41"/>
            <p:cNvSpPr/>
            <p:nvPr/>
          </p:nvSpPr>
          <p:spPr>
            <a:xfrm>
              <a:off x="67234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41"/>
            <p:cNvSpPr/>
            <p:nvPr/>
          </p:nvSpPr>
          <p:spPr>
            <a:xfrm>
              <a:off x="6777325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41"/>
            <p:cNvSpPr/>
            <p:nvPr/>
          </p:nvSpPr>
          <p:spPr>
            <a:xfrm>
              <a:off x="67338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1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41"/>
            <p:cNvSpPr/>
            <p:nvPr/>
          </p:nvSpPr>
          <p:spPr>
            <a:xfrm>
              <a:off x="678762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69" y="0"/>
                  </a:moveTo>
                  <a:cubicBezTo>
                    <a:pt x="3151" y="0"/>
                    <a:pt x="3132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15" y="1364"/>
                  </a:cubicBezTo>
                  <a:cubicBezTo>
                    <a:pt x="634" y="1364"/>
                    <a:pt x="653" y="1363"/>
                    <a:pt x="672" y="1361"/>
                  </a:cubicBezTo>
                  <a:lnTo>
                    <a:pt x="3267" y="885"/>
                  </a:lnTo>
                  <a:cubicBezTo>
                    <a:pt x="3796" y="758"/>
                    <a:pt x="3670" y="0"/>
                    <a:pt x="316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41"/>
            <p:cNvSpPr/>
            <p:nvPr/>
          </p:nvSpPr>
          <p:spPr>
            <a:xfrm>
              <a:off x="6689525" y="1393950"/>
              <a:ext cx="194075" cy="174175"/>
            </a:xfrm>
            <a:custGeom>
              <a:avLst/>
              <a:gdLst/>
              <a:ahLst/>
              <a:cxnLst/>
              <a:rect l="l" t="t" r="r" b="b"/>
              <a:pathLst>
                <a:path w="7763" h="6967" extrusionOk="0">
                  <a:moveTo>
                    <a:pt x="3922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12" y="5493"/>
                    <a:pt x="2012" y="6434"/>
                  </a:cubicBezTo>
                  <a:cubicBezTo>
                    <a:pt x="2578" y="6793"/>
                    <a:pt x="3210" y="6966"/>
                    <a:pt x="3835" y="6966"/>
                  </a:cubicBezTo>
                  <a:cubicBezTo>
                    <a:pt x="4867" y="6966"/>
                    <a:pt x="5881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41"/>
            <p:cNvSpPr/>
            <p:nvPr/>
          </p:nvSpPr>
          <p:spPr>
            <a:xfrm>
              <a:off x="705325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1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1"/>
            <p:cNvSpPr/>
            <p:nvPr/>
          </p:nvSpPr>
          <p:spPr>
            <a:xfrm>
              <a:off x="715595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4" y="1"/>
                  </a:moveTo>
                  <a:cubicBezTo>
                    <a:pt x="3167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22" y="925"/>
                  </a:lnTo>
                  <a:cubicBezTo>
                    <a:pt x="4907" y="324"/>
                    <a:pt x="4246" y="1"/>
                    <a:pt x="357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1"/>
            <p:cNvSpPr/>
            <p:nvPr/>
          </p:nvSpPr>
          <p:spPr>
            <a:xfrm>
              <a:off x="700860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92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26" y="7329"/>
                  </a:lnTo>
                  <a:cubicBezTo>
                    <a:pt x="10040" y="7331"/>
                    <a:pt x="10055" y="7331"/>
                    <a:pt x="10070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2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1"/>
            <p:cNvSpPr/>
            <p:nvPr/>
          </p:nvSpPr>
          <p:spPr>
            <a:xfrm>
              <a:off x="6665400" y="1716100"/>
              <a:ext cx="271200" cy="337600"/>
            </a:xfrm>
            <a:custGeom>
              <a:avLst/>
              <a:gdLst/>
              <a:ahLst/>
              <a:cxnLst/>
              <a:rect l="l" t="t" r="r" b="b"/>
              <a:pathLst>
                <a:path w="10848" h="13504" extrusionOk="0">
                  <a:moveTo>
                    <a:pt x="4160" y="409"/>
                  </a:moveTo>
                  <a:cubicBezTo>
                    <a:pt x="4450" y="409"/>
                    <a:pt x="4735" y="584"/>
                    <a:pt x="4787" y="977"/>
                  </a:cubicBezTo>
                  <a:cubicBezTo>
                    <a:pt x="4823" y="1168"/>
                    <a:pt x="4763" y="1370"/>
                    <a:pt x="4632" y="1513"/>
                  </a:cubicBezTo>
                  <a:lnTo>
                    <a:pt x="3846" y="1668"/>
                  </a:lnTo>
                  <a:cubicBezTo>
                    <a:pt x="3668" y="1573"/>
                    <a:pt x="3549" y="1406"/>
                    <a:pt x="3513" y="1204"/>
                  </a:cubicBezTo>
                  <a:cubicBezTo>
                    <a:pt x="3399" y="705"/>
                    <a:pt x="3783" y="409"/>
                    <a:pt x="4160" y="409"/>
                  </a:cubicBezTo>
                  <a:close/>
                  <a:moveTo>
                    <a:pt x="7868" y="2729"/>
                  </a:moveTo>
                  <a:cubicBezTo>
                    <a:pt x="8126" y="2729"/>
                    <a:pt x="8354" y="2918"/>
                    <a:pt x="8406" y="3180"/>
                  </a:cubicBezTo>
                  <a:lnTo>
                    <a:pt x="9788" y="10741"/>
                  </a:lnTo>
                  <a:cubicBezTo>
                    <a:pt x="9847" y="11038"/>
                    <a:pt x="9645" y="11324"/>
                    <a:pt x="9347" y="11372"/>
                  </a:cubicBezTo>
                  <a:lnTo>
                    <a:pt x="3072" y="12515"/>
                  </a:lnTo>
                  <a:cubicBezTo>
                    <a:pt x="3037" y="12522"/>
                    <a:pt x="3003" y="12525"/>
                    <a:pt x="2968" y="12525"/>
                  </a:cubicBezTo>
                  <a:cubicBezTo>
                    <a:pt x="2713" y="12525"/>
                    <a:pt x="2494" y="12337"/>
                    <a:pt x="2441" y="12074"/>
                  </a:cubicBezTo>
                  <a:lnTo>
                    <a:pt x="1072" y="4514"/>
                  </a:lnTo>
                  <a:cubicBezTo>
                    <a:pt x="1013" y="4216"/>
                    <a:pt x="1215" y="3930"/>
                    <a:pt x="1513" y="3883"/>
                  </a:cubicBezTo>
                  <a:lnTo>
                    <a:pt x="2263" y="3740"/>
                  </a:lnTo>
                  <a:cubicBezTo>
                    <a:pt x="2295" y="3955"/>
                    <a:pt x="2483" y="4102"/>
                    <a:pt x="2695" y="4102"/>
                  </a:cubicBezTo>
                  <a:cubicBezTo>
                    <a:pt x="2717" y="4102"/>
                    <a:pt x="2740" y="4100"/>
                    <a:pt x="2763" y="4097"/>
                  </a:cubicBezTo>
                  <a:lnTo>
                    <a:pt x="6680" y="3382"/>
                  </a:lnTo>
                  <a:cubicBezTo>
                    <a:pt x="6906" y="3335"/>
                    <a:pt x="7073" y="3109"/>
                    <a:pt x="7025" y="2870"/>
                  </a:cubicBezTo>
                  <a:lnTo>
                    <a:pt x="7764" y="2740"/>
                  </a:lnTo>
                  <a:cubicBezTo>
                    <a:pt x="7799" y="2732"/>
                    <a:pt x="7834" y="2729"/>
                    <a:pt x="7868" y="2729"/>
                  </a:cubicBezTo>
                  <a:close/>
                  <a:moveTo>
                    <a:pt x="4149" y="1"/>
                  </a:moveTo>
                  <a:cubicBezTo>
                    <a:pt x="4001" y="1"/>
                    <a:pt x="3850" y="31"/>
                    <a:pt x="3704" y="96"/>
                  </a:cubicBezTo>
                  <a:cubicBezTo>
                    <a:pt x="3061" y="382"/>
                    <a:pt x="2858" y="1204"/>
                    <a:pt x="3299" y="1763"/>
                  </a:cubicBezTo>
                  <a:lnTo>
                    <a:pt x="2513" y="1906"/>
                  </a:lnTo>
                  <a:cubicBezTo>
                    <a:pt x="2203" y="1966"/>
                    <a:pt x="1989" y="2275"/>
                    <a:pt x="2049" y="2597"/>
                  </a:cubicBezTo>
                  <a:lnTo>
                    <a:pt x="2096" y="2870"/>
                  </a:lnTo>
                  <a:lnTo>
                    <a:pt x="810" y="3109"/>
                  </a:lnTo>
                  <a:cubicBezTo>
                    <a:pt x="322" y="3192"/>
                    <a:pt x="1" y="3656"/>
                    <a:pt x="96" y="4144"/>
                  </a:cubicBezTo>
                  <a:lnTo>
                    <a:pt x="1668" y="12765"/>
                  </a:lnTo>
                  <a:cubicBezTo>
                    <a:pt x="1753" y="13201"/>
                    <a:pt x="2123" y="13504"/>
                    <a:pt x="2549" y="13504"/>
                  </a:cubicBezTo>
                  <a:cubicBezTo>
                    <a:pt x="2600" y="13504"/>
                    <a:pt x="2652" y="13500"/>
                    <a:pt x="2703" y="13491"/>
                  </a:cubicBezTo>
                  <a:lnTo>
                    <a:pt x="10038" y="12145"/>
                  </a:lnTo>
                  <a:cubicBezTo>
                    <a:pt x="10526" y="12062"/>
                    <a:pt x="10847" y="11598"/>
                    <a:pt x="10752" y="11110"/>
                  </a:cubicBezTo>
                  <a:lnTo>
                    <a:pt x="9180" y="2478"/>
                  </a:lnTo>
                  <a:cubicBezTo>
                    <a:pt x="9107" y="2047"/>
                    <a:pt x="8737" y="1746"/>
                    <a:pt x="8316" y="1746"/>
                  </a:cubicBezTo>
                  <a:cubicBezTo>
                    <a:pt x="8260" y="1746"/>
                    <a:pt x="8202" y="1752"/>
                    <a:pt x="8145" y="1763"/>
                  </a:cubicBezTo>
                  <a:lnTo>
                    <a:pt x="6871" y="1989"/>
                  </a:lnTo>
                  <a:lnTo>
                    <a:pt x="6811" y="1716"/>
                  </a:lnTo>
                  <a:cubicBezTo>
                    <a:pt x="6757" y="1426"/>
                    <a:pt x="6510" y="1232"/>
                    <a:pt x="6226" y="1232"/>
                  </a:cubicBezTo>
                  <a:cubicBezTo>
                    <a:pt x="6195" y="1232"/>
                    <a:pt x="6164" y="1235"/>
                    <a:pt x="6132" y="1239"/>
                  </a:cubicBezTo>
                  <a:lnTo>
                    <a:pt x="5180" y="1418"/>
                  </a:lnTo>
                  <a:cubicBezTo>
                    <a:pt x="5239" y="1239"/>
                    <a:pt x="5251" y="1061"/>
                    <a:pt x="5216" y="894"/>
                  </a:cubicBezTo>
                  <a:cubicBezTo>
                    <a:pt x="5114" y="352"/>
                    <a:pt x="4651" y="1"/>
                    <a:pt x="414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1"/>
            <p:cNvSpPr/>
            <p:nvPr/>
          </p:nvSpPr>
          <p:spPr>
            <a:xfrm>
              <a:off x="6713625" y="18372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1"/>
            <p:cNvSpPr/>
            <p:nvPr/>
          </p:nvSpPr>
          <p:spPr>
            <a:xfrm>
              <a:off x="67664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1"/>
                  </a:moveTo>
                  <a:cubicBezTo>
                    <a:pt x="3234" y="1"/>
                    <a:pt x="3194" y="5"/>
                    <a:pt x="3151" y="15"/>
                  </a:cubicBez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4" y="1362"/>
                    <a:pt x="671" y="1358"/>
                    <a:pt x="710" y="1349"/>
                  </a:cubicBezTo>
                  <a:lnTo>
                    <a:pt x="3306" y="873"/>
                  </a:lnTo>
                  <a:cubicBezTo>
                    <a:pt x="3881" y="817"/>
                    <a:pt x="3778" y="1"/>
                    <a:pt x="327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1"/>
            <p:cNvSpPr/>
            <p:nvPr/>
          </p:nvSpPr>
          <p:spPr>
            <a:xfrm>
              <a:off x="67234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5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1"/>
            <p:cNvSpPr/>
            <p:nvPr/>
          </p:nvSpPr>
          <p:spPr>
            <a:xfrm>
              <a:off x="6777400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1"/>
            <p:cNvSpPr/>
            <p:nvPr/>
          </p:nvSpPr>
          <p:spPr>
            <a:xfrm>
              <a:off x="673387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1"/>
            <p:cNvSpPr/>
            <p:nvPr/>
          </p:nvSpPr>
          <p:spPr>
            <a:xfrm>
              <a:off x="678782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20" y="1351"/>
                    <a:pt x="618" y="1351"/>
                  </a:cubicBezTo>
                  <a:cubicBezTo>
                    <a:pt x="633" y="1351"/>
                    <a:pt x="648" y="1350"/>
                    <a:pt x="664" y="1349"/>
                  </a:cubicBezTo>
                  <a:lnTo>
                    <a:pt x="3259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1"/>
            <p:cNvSpPr/>
            <p:nvPr/>
          </p:nvSpPr>
          <p:spPr>
            <a:xfrm>
              <a:off x="6690400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1"/>
            <p:cNvSpPr/>
            <p:nvPr/>
          </p:nvSpPr>
          <p:spPr>
            <a:xfrm>
              <a:off x="7053250" y="181492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39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5" y="5629"/>
                  </a:cubicBezTo>
                  <a:cubicBezTo>
                    <a:pt x="2911" y="5629"/>
                    <a:pt x="3321" y="5510"/>
                    <a:pt x="3680" y="5264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1"/>
            <p:cNvSpPr/>
            <p:nvPr/>
          </p:nvSpPr>
          <p:spPr>
            <a:xfrm>
              <a:off x="715595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88" y="1"/>
                  </a:moveTo>
                  <a:cubicBezTo>
                    <a:pt x="3176" y="1"/>
                    <a:pt x="2760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4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22" y="917"/>
                  </a:lnTo>
                  <a:cubicBezTo>
                    <a:pt x="4916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1"/>
            <p:cNvSpPr/>
            <p:nvPr/>
          </p:nvSpPr>
          <p:spPr>
            <a:xfrm>
              <a:off x="7008600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92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1"/>
            <p:cNvSpPr/>
            <p:nvPr/>
          </p:nvSpPr>
          <p:spPr>
            <a:xfrm>
              <a:off x="6665700" y="2509825"/>
              <a:ext cx="270900" cy="337750"/>
            </a:xfrm>
            <a:custGeom>
              <a:avLst/>
              <a:gdLst/>
              <a:ahLst/>
              <a:cxnLst/>
              <a:rect l="l" t="t" r="r" b="b"/>
              <a:pathLst>
                <a:path w="10836" h="13510" extrusionOk="0">
                  <a:moveTo>
                    <a:pt x="4138" y="431"/>
                  </a:moveTo>
                  <a:cubicBezTo>
                    <a:pt x="4427" y="431"/>
                    <a:pt x="4711" y="605"/>
                    <a:pt x="4763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22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5" y="431"/>
                    <a:pt x="4138" y="431"/>
                  </a:cubicBezTo>
                  <a:close/>
                  <a:moveTo>
                    <a:pt x="7844" y="2734"/>
                  </a:moveTo>
                  <a:cubicBezTo>
                    <a:pt x="8102" y="2734"/>
                    <a:pt x="8330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21" y="11341"/>
                    <a:pt x="9323" y="11388"/>
                  </a:cubicBezTo>
                  <a:lnTo>
                    <a:pt x="3060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1" y="12353"/>
                    <a:pt x="2429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1" y="4107"/>
                    <a:pt x="2739" y="4102"/>
                  </a:cubicBezTo>
                  <a:lnTo>
                    <a:pt x="6656" y="3387"/>
                  </a:lnTo>
                  <a:cubicBezTo>
                    <a:pt x="6882" y="3340"/>
                    <a:pt x="7049" y="3114"/>
                    <a:pt x="7001" y="2875"/>
                  </a:cubicBezTo>
                  <a:lnTo>
                    <a:pt x="7740" y="2744"/>
                  </a:lnTo>
                  <a:cubicBezTo>
                    <a:pt x="7775" y="2737"/>
                    <a:pt x="7810" y="2734"/>
                    <a:pt x="7844" y="2734"/>
                  </a:cubicBezTo>
                  <a:close/>
                  <a:moveTo>
                    <a:pt x="4134" y="1"/>
                  </a:moveTo>
                  <a:cubicBezTo>
                    <a:pt x="4070" y="1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4"/>
                  </a:cubicBezTo>
                  <a:cubicBezTo>
                    <a:pt x="3096" y="1470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40" y="13216"/>
                    <a:pt x="2109" y="13509"/>
                    <a:pt x="2533" y="13509"/>
                  </a:cubicBezTo>
                  <a:cubicBezTo>
                    <a:pt x="2585" y="13509"/>
                    <a:pt x="2638" y="13505"/>
                    <a:pt x="2691" y="13496"/>
                  </a:cubicBezTo>
                  <a:lnTo>
                    <a:pt x="10026" y="12162"/>
                  </a:lnTo>
                  <a:cubicBezTo>
                    <a:pt x="10514" y="12067"/>
                    <a:pt x="10835" y="11603"/>
                    <a:pt x="10752" y="11114"/>
                  </a:cubicBezTo>
                  <a:lnTo>
                    <a:pt x="9168" y="2482"/>
                  </a:lnTo>
                  <a:cubicBezTo>
                    <a:pt x="9094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59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68" y="1435"/>
                  </a:lnTo>
                  <a:cubicBezTo>
                    <a:pt x="5227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1"/>
            <p:cNvSpPr/>
            <p:nvPr/>
          </p:nvSpPr>
          <p:spPr>
            <a:xfrm>
              <a:off x="6713625" y="2631725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1"/>
            <p:cNvSpPr/>
            <p:nvPr/>
          </p:nvSpPr>
          <p:spPr>
            <a:xfrm>
              <a:off x="67668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40" y="0"/>
                  </a:moveTo>
                  <a:cubicBezTo>
                    <a:pt x="3207" y="0"/>
                    <a:pt x="3171" y="4"/>
                    <a:pt x="3134" y="11"/>
                  </a:cubicBezTo>
                  <a:lnTo>
                    <a:pt x="538" y="487"/>
                  </a:lnTo>
                  <a:cubicBezTo>
                    <a:pt x="0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4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1"/>
            <p:cNvSpPr/>
            <p:nvPr/>
          </p:nvSpPr>
          <p:spPr>
            <a:xfrm>
              <a:off x="67234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1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1"/>
            <p:cNvSpPr/>
            <p:nvPr/>
          </p:nvSpPr>
          <p:spPr>
            <a:xfrm>
              <a:off x="6777400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1"/>
            <p:cNvSpPr/>
            <p:nvPr/>
          </p:nvSpPr>
          <p:spPr>
            <a:xfrm>
              <a:off x="673387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1"/>
            <p:cNvSpPr/>
            <p:nvPr/>
          </p:nvSpPr>
          <p:spPr>
            <a:xfrm>
              <a:off x="6787625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15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67" y="874"/>
                  </a:lnTo>
                  <a:cubicBezTo>
                    <a:pt x="3792" y="749"/>
                    <a:pt x="367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1"/>
            <p:cNvSpPr/>
            <p:nvPr/>
          </p:nvSpPr>
          <p:spPr>
            <a:xfrm>
              <a:off x="6689525" y="2982275"/>
              <a:ext cx="194075" cy="174225"/>
            </a:xfrm>
            <a:custGeom>
              <a:avLst/>
              <a:gdLst/>
              <a:ahLst/>
              <a:cxnLst/>
              <a:rect l="l" t="t" r="r" b="b"/>
              <a:pathLst>
                <a:path w="7763" h="6969" extrusionOk="0">
                  <a:moveTo>
                    <a:pt x="3926" y="0"/>
                  </a:moveTo>
                  <a:cubicBezTo>
                    <a:pt x="2894" y="0"/>
                    <a:pt x="1881" y="467"/>
                    <a:pt x="1215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12" y="5492"/>
                    <a:pt x="2012" y="6444"/>
                  </a:cubicBezTo>
                  <a:cubicBezTo>
                    <a:pt x="2576" y="6798"/>
                    <a:pt x="3206" y="6968"/>
                    <a:pt x="3829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1"/>
            <p:cNvSpPr/>
            <p:nvPr/>
          </p:nvSpPr>
          <p:spPr>
            <a:xfrm>
              <a:off x="705325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63" y="5308"/>
                    <a:pt x="1825" y="5629"/>
                    <a:pt x="2498" y="5629"/>
                  </a:cubicBezTo>
                  <a:cubicBezTo>
                    <a:pt x="2907" y="5629"/>
                    <a:pt x="3320" y="5511"/>
                    <a:pt x="3680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1"/>
            <p:cNvSpPr/>
            <p:nvPr/>
          </p:nvSpPr>
          <p:spPr>
            <a:xfrm>
              <a:off x="715595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4"/>
                    <a:pt x="5429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1"/>
            <p:cNvSpPr/>
            <p:nvPr/>
          </p:nvSpPr>
          <p:spPr>
            <a:xfrm>
              <a:off x="700860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3"/>
                    <a:pt x="286" y="3670"/>
                  </a:cubicBezTo>
                  <a:lnTo>
                    <a:pt x="24" y="5635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2" y="10421"/>
                  </a:cubicBezTo>
                  <a:lnTo>
                    <a:pt x="5656" y="10671"/>
                  </a:lnTo>
                  <a:cubicBezTo>
                    <a:pt x="5678" y="10675"/>
                    <a:pt x="5700" y="10677"/>
                    <a:pt x="5721" y="10677"/>
                  </a:cubicBezTo>
                  <a:cubicBezTo>
                    <a:pt x="5906" y="10677"/>
                    <a:pt x="6053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5" y="7340"/>
                    <a:pt x="10060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2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1"/>
            <p:cNvSpPr/>
            <p:nvPr/>
          </p:nvSpPr>
          <p:spPr>
            <a:xfrm>
              <a:off x="6665400" y="33045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64" y="411"/>
                  </a:moveTo>
                  <a:cubicBezTo>
                    <a:pt x="4452" y="411"/>
                    <a:pt x="4735" y="584"/>
                    <a:pt x="4787" y="970"/>
                  </a:cubicBezTo>
                  <a:cubicBezTo>
                    <a:pt x="4823" y="1172"/>
                    <a:pt x="4763" y="1363"/>
                    <a:pt x="4632" y="1518"/>
                  </a:cubicBezTo>
                  <a:lnTo>
                    <a:pt x="3846" y="1661"/>
                  </a:lnTo>
                  <a:cubicBezTo>
                    <a:pt x="3668" y="1565"/>
                    <a:pt x="3549" y="1399"/>
                    <a:pt x="3513" y="1208"/>
                  </a:cubicBezTo>
                  <a:cubicBezTo>
                    <a:pt x="3398" y="708"/>
                    <a:pt x="3786" y="411"/>
                    <a:pt x="4164" y="411"/>
                  </a:cubicBezTo>
                  <a:close/>
                  <a:moveTo>
                    <a:pt x="7873" y="2721"/>
                  </a:moveTo>
                  <a:cubicBezTo>
                    <a:pt x="8128" y="2721"/>
                    <a:pt x="8353" y="2900"/>
                    <a:pt x="8395" y="3161"/>
                  </a:cubicBezTo>
                  <a:lnTo>
                    <a:pt x="9788" y="10745"/>
                  </a:lnTo>
                  <a:cubicBezTo>
                    <a:pt x="9847" y="11043"/>
                    <a:pt x="9645" y="11328"/>
                    <a:pt x="9347" y="11376"/>
                  </a:cubicBezTo>
                  <a:lnTo>
                    <a:pt x="3072" y="12519"/>
                  </a:lnTo>
                  <a:cubicBezTo>
                    <a:pt x="3042" y="12524"/>
                    <a:pt x="3012" y="12526"/>
                    <a:pt x="2981" y="12526"/>
                  </a:cubicBezTo>
                  <a:cubicBezTo>
                    <a:pt x="2719" y="12526"/>
                    <a:pt x="2484" y="12344"/>
                    <a:pt x="2441" y="12067"/>
                  </a:cubicBezTo>
                  <a:lnTo>
                    <a:pt x="1060" y="4506"/>
                  </a:lnTo>
                  <a:cubicBezTo>
                    <a:pt x="1001" y="4209"/>
                    <a:pt x="1203" y="3923"/>
                    <a:pt x="1501" y="3863"/>
                  </a:cubicBezTo>
                  <a:lnTo>
                    <a:pt x="2251" y="3732"/>
                  </a:lnTo>
                  <a:cubicBezTo>
                    <a:pt x="2282" y="3941"/>
                    <a:pt x="2470" y="4086"/>
                    <a:pt x="2668" y="4086"/>
                  </a:cubicBezTo>
                  <a:cubicBezTo>
                    <a:pt x="2696" y="4086"/>
                    <a:pt x="2723" y="4083"/>
                    <a:pt x="2751" y="4078"/>
                  </a:cubicBezTo>
                  <a:lnTo>
                    <a:pt x="6668" y="3375"/>
                  </a:lnTo>
                  <a:cubicBezTo>
                    <a:pt x="6906" y="3327"/>
                    <a:pt x="7061" y="3101"/>
                    <a:pt x="7013" y="2863"/>
                  </a:cubicBezTo>
                  <a:lnTo>
                    <a:pt x="7764" y="2732"/>
                  </a:lnTo>
                  <a:cubicBezTo>
                    <a:pt x="7800" y="2725"/>
                    <a:pt x="7837" y="2721"/>
                    <a:pt x="7873" y="2721"/>
                  </a:cubicBezTo>
                  <a:close/>
                  <a:moveTo>
                    <a:pt x="4154" y="0"/>
                  </a:moveTo>
                  <a:cubicBezTo>
                    <a:pt x="4004" y="0"/>
                    <a:pt x="3851" y="32"/>
                    <a:pt x="3704" y="101"/>
                  </a:cubicBezTo>
                  <a:cubicBezTo>
                    <a:pt x="3061" y="387"/>
                    <a:pt x="2858" y="1208"/>
                    <a:pt x="3299" y="1756"/>
                  </a:cubicBezTo>
                  <a:lnTo>
                    <a:pt x="2513" y="1911"/>
                  </a:lnTo>
                  <a:cubicBezTo>
                    <a:pt x="2203" y="1970"/>
                    <a:pt x="1989" y="2280"/>
                    <a:pt x="2049" y="2589"/>
                  </a:cubicBezTo>
                  <a:lnTo>
                    <a:pt x="2096" y="2875"/>
                  </a:lnTo>
                  <a:lnTo>
                    <a:pt x="810" y="3101"/>
                  </a:lnTo>
                  <a:cubicBezTo>
                    <a:pt x="322" y="3196"/>
                    <a:pt x="1" y="3661"/>
                    <a:pt x="96" y="4149"/>
                  </a:cubicBezTo>
                  <a:lnTo>
                    <a:pt x="1668" y="12769"/>
                  </a:lnTo>
                  <a:cubicBezTo>
                    <a:pt x="1753" y="13205"/>
                    <a:pt x="2123" y="13509"/>
                    <a:pt x="2549" y="13509"/>
                  </a:cubicBezTo>
                  <a:cubicBezTo>
                    <a:pt x="2600" y="13509"/>
                    <a:pt x="2652" y="13504"/>
                    <a:pt x="2703" y="13495"/>
                  </a:cubicBezTo>
                  <a:lnTo>
                    <a:pt x="10038" y="12150"/>
                  </a:lnTo>
                  <a:cubicBezTo>
                    <a:pt x="10526" y="12055"/>
                    <a:pt x="10847" y="11590"/>
                    <a:pt x="10752" y="11114"/>
                  </a:cubicBezTo>
                  <a:lnTo>
                    <a:pt x="9180" y="2482"/>
                  </a:lnTo>
                  <a:cubicBezTo>
                    <a:pt x="9106" y="2046"/>
                    <a:pt x="8727" y="1743"/>
                    <a:pt x="8299" y="1743"/>
                  </a:cubicBezTo>
                  <a:cubicBezTo>
                    <a:pt x="8248" y="1743"/>
                    <a:pt x="8196" y="1747"/>
                    <a:pt x="8145" y="1756"/>
                  </a:cubicBezTo>
                  <a:lnTo>
                    <a:pt x="6871" y="1994"/>
                  </a:lnTo>
                  <a:lnTo>
                    <a:pt x="6811" y="1720"/>
                  </a:lnTo>
                  <a:cubicBezTo>
                    <a:pt x="6758" y="1435"/>
                    <a:pt x="6518" y="1234"/>
                    <a:pt x="6240" y="1234"/>
                  </a:cubicBezTo>
                  <a:cubicBezTo>
                    <a:pt x="6204" y="1234"/>
                    <a:pt x="6169" y="1237"/>
                    <a:pt x="6132" y="1244"/>
                  </a:cubicBezTo>
                  <a:lnTo>
                    <a:pt x="5180" y="1411"/>
                  </a:lnTo>
                  <a:cubicBezTo>
                    <a:pt x="5239" y="1244"/>
                    <a:pt x="5251" y="1065"/>
                    <a:pt x="5216" y="899"/>
                  </a:cubicBezTo>
                  <a:cubicBezTo>
                    <a:pt x="5115" y="358"/>
                    <a:pt x="4654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1"/>
            <p:cNvSpPr/>
            <p:nvPr/>
          </p:nvSpPr>
          <p:spPr>
            <a:xfrm>
              <a:off x="6713625" y="3425775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2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5" y="634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1"/>
            <p:cNvSpPr/>
            <p:nvPr/>
          </p:nvSpPr>
          <p:spPr>
            <a:xfrm>
              <a:off x="6766425" y="34141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73" y="0"/>
                  </a:moveTo>
                  <a:cubicBezTo>
                    <a:pt x="3234" y="0"/>
                    <a:pt x="3194" y="5"/>
                    <a:pt x="3151" y="15"/>
                  </a:cubicBezTo>
                  <a:lnTo>
                    <a:pt x="555" y="491"/>
                  </a:lnTo>
                  <a:cubicBezTo>
                    <a:pt x="1" y="580"/>
                    <a:pt x="108" y="1362"/>
                    <a:pt x="597" y="1362"/>
                  </a:cubicBezTo>
                  <a:cubicBezTo>
                    <a:pt x="633" y="1362"/>
                    <a:pt x="671" y="1357"/>
                    <a:pt x="710" y="1349"/>
                  </a:cubicBezTo>
                  <a:lnTo>
                    <a:pt x="3306" y="872"/>
                  </a:lnTo>
                  <a:cubicBezTo>
                    <a:pt x="3881" y="817"/>
                    <a:pt x="3778" y="0"/>
                    <a:pt x="327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1"/>
            <p:cNvSpPr/>
            <p:nvPr/>
          </p:nvSpPr>
          <p:spPr>
            <a:xfrm>
              <a:off x="67234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1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1"/>
            <p:cNvSpPr/>
            <p:nvPr/>
          </p:nvSpPr>
          <p:spPr>
            <a:xfrm>
              <a:off x="677732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1"/>
            <p:cNvSpPr/>
            <p:nvPr/>
          </p:nvSpPr>
          <p:spPr>
            <a:xfrm>
              <a:off x="67338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1"/>
            <p:cNvSpPr/>
            <p:nvPr/>
          </p:nvSpPr>
          <p:spPr>
            <a:xfrm>
              <a:off x="6787825" y="3525775"/>
              <a:ext cx="94125" cy="33800"/>
            </a:xfrm>
            <a:custGeom>
              <a:avLst/>
              <a:gdLst/>
              <a:ahLst/>
              <a:cxnLst/>
              <a:rect l="l" t="t" r="r" b="b"/>
              <a:pathLst>
                <a:path w="3765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5" y="4"/>
                  </a:cubicBezTo>
                  <a:lnTo>
                    <a:pt x="509" y="480"/>
                  </a:lnTo>
                  <a:cubicBezTo>
                    <a:pt x="1" y="619"/>
                    <a:pt x="120" y="1351"/>
                    <a:pt x="617" y="1351"/>
                  </a:cubicBezTo>
                  <a:cubicBezTo>
                    <a:pt x="632" y="1351"/>
                    <a:pt x="648" y="1351"/>
                    <a:pt x="664" y="1349"/>
                  </a:cubicBezTo>
                  <a:lnTo>
                    <a:pt x="3259" y="873"/>
                  </a:lnTo>
                  <a:cubicBezTo>
                    <a:pt x="3764" y="735"/>
                    <a:pt x="3650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1"/>
            <p:cNvSpPr/>
            <p:nvPr/>
          </p:nvSpPr>
          <p:spPr>
            <a:xfrm>
              <a:off x="6690400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4" y="6947"/>
                    <a:pt x="5841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41"/>
            <p:cNvSpPr/>
            <p:nvPr/>
          </p:nvSpPr>
          <p:spPr>
            <a:xfrm>
              <a:off x="7053250" y="3403225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96" y="1"/>
                  </a:moveTo>
                  <a:lnTo>
                    <a:pt x="1203" y="1632"/>
                  </a:lnTo>
                  <a:cubicBezTo>
                    <a:pt x="239" y="2275"/>
                    <a:pt x="1" y="3584"/>
                    <a:pt x="655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1" y="5632"/>
                  </a:cubicBezTo>
                  <a:cubicBezTo>
                    <a:pt x="2915" y="5632"/>
                    <a:pt x="3322" y="5516"/>
                    <a:pt x="3680" y="5275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1"/>
            <p:cNvSpPr/>
            <p:nvPr/>
          </p:nvSpPr>
          <p:spPr>
            <a:xfrm>
              <a:off x="715595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4" y="3354"/>
                    <a:pt x="6072" y="2044"/>
                    <a:pt x="5429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1"/>
            <p:cNvSpPr/>
            <p:nvPr/>
          </p:nvSpPr>
          <p:spPr>
            <a:xfrm>
              <a:off x="700860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10" y="7199"/>
                    <a:pt x="10442" y="7007"/>
                  </a:cubicBezTo>
                  <a:lnTo>
                    <a:pt x="10692" y="5042"/>
                  </a:lnTo>
                  <a:cubicBezTo>
                    <a:pt x="10728" y="4840"/>
                    <a:pt x="10585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2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41"/>
            <p:cNvSpPr/>
            <p:nvPr/>
          </p:nvSpPr>
          <p:spPr>
            <a:xfrm>
              <a:off x="6665700" y="4098125"/>
              <a:ext cx="270900" cy="338025"/>
            </a:xfrm>
            <a:custGeom>
              <a:avLst/>
              <a:gdLst/>
              <a:ahLst/>
              <a:cxnLst/>
              <a:rect l="l" t="t" r="r" b="b"/>
              <a:pathLst>
                <a:path w="10836" h="13521" extrusionOk="0">
                  <a:moveTo>
                    <a:pt x="4145" y="435"/>
                  </a:moveTo>
                  <a:cubicBezTo>
                    <a:pt x="4431" y="435"/>
                    <a:pt x="4712" y="608"/>
                    <a:pt x="4763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22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5" y="435"/>
                  </a:cubicBezTo>
                  <a:close/>
                  <a:moveTo>
                    <a:pt x="7848" y="2746"/>
                  </a:moveTo>
                  <a:cubicBezTo>
                    <a:pt x="8111" y="2746"/>
                    <a:pt x="8330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21" y="11352"/>
                    <a:pt x="9323" y="11400"/>
                  </a:cubicBezTo>
                  <a:lnTo>
                    <a:pt x="3060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29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1" y="4119"/>
                    <a:pt x="2739" y="4113"/>
                  </a:cubicBezTo>
                  <a:lnTo>
                    <a:pt x="6656" y="3399"/>
                  </a:lnTo>
                  <a:cubicBezTo>
                    <a:pt x="6882" y="3351"/>
                    <a:pt x="7049" y="3125"/>
                    <a:pt x="7001" y="2887"/>
                  </a:cubicBezTo>
                  <a:lnTo>
                    <a:pt x="7740" y="2756"/>
                  </a:lnTo>
                  <a:cubicBezTo>
                    <a:pt x="7776" y="2749"/>
                    <a:pt x="7812" y="2746"/>
                    <a:pt x="7848" y="2746"/>
                  </a:cubicBezTo>
                  <a:close/>
                  <a:moveTo>
                    <a:pt x="4134" y="0"/>
                  </a:moveTo>
                  <a:cubicBezTo>
                    <a:pt x="4070" y="0"/>
                    <a:pt x="4006" y="6"/>
                    <a:pt x="3942" y="18"/>
                  </a:cubicBezTo>
                  <a:cubicBezTo>
                    <a:pt x="3334" y="125"/>
                    <a:pt x="2941" y="708"/>
                    <a:pt x="3072" y="1303"/>
                  </a:cubicBezTo>
                  <a:cubicBezTo>
                    <a:pt x="3096" y="1482"/>
                    <a:pt x="3168" y="1637"/>
                    <a:pt x="3287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41" y="13218"/>
                    <a:pt x="2111" y="13520"/>
                    <a:pt x="2537" y="13520"/>
                  </a:cubicBezTo>
                  <a:cubicBezTo>
                    <a:pt x="2588" y="13520"/>
                    <a:pt x="2639" y="13516"/>
                    <a:pt x="2691" y="13507"/>
                  </a:cubicBezTo>
                  <a:lnTo>
                    <a:pt x="10026" y="12162"/>
                  </a:lnTo>
                  <a:cubicBezTo>
                    <a:pt x="10514" y="12079"/>
                    <a:pt x="10835" y="11602"/>
                    <a:pt x="10752" y="11126"/>
                  </a:cubicBezTo>
                  <a:lnTo>
                    <a:pt x="9168" y="2494"/>
                  </a:lnTo>
                  <a:cubicBezTo>
                    <a:pt x="9095" y="2064"/>
                    <a:pt x="8725" y="1763"/>
                    <a:pt x="8304" y="1763"/>
                  </a:cubicBezTo>
                  <a:cubicBezTo>
                    <a:pt x="8248" y="1763"/>
                    <a:pt x="8190" y="1768"/>
                    <a:pt x="8133" y="1780"/>
                  </a:cubicBezTo>
                  <a:lnTo>
                    <a:pt x="6859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0" y="1249"/>
                    <a:pt x="6151" y="1251"/>
                    <a:pt x="6120" y="1256"/>
                  </a:cubicBezTo>
                  <a:lnTo>
                    <a:pt x="5168" y="1434"/>
                  </a:lnTo>
                  <a:cubicBezTo>
                    <a:pt x="5227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3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41"/>
            <p:cNvSpPr/>
            <p:nvPr/>
          </p:nvSpPr>
          <p:spPr>
            <a:xfrm>
              <a:off x="6713625" y="4220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2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4" y="1545"/>
                    <a:pt x="1864" y="1142"/>
                    <a:pt x="1775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1"/>
            <p:cNvSpPr/>
            <p:nvPr/>
          </p:nvSpPr>
          <p:spPr>
            <a:xfrm>
              <a:off x="67668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48" y="1"/>
                  </a:moveTo>
                  <a:cubicBezTo>
                    <a:pt x="3212" y="1"/>
                    <a:pt x="3174" y="5"/>
                    <a:pt x="3134" y="14"/>
                  </a:cubicBezTo>
                  <a:lnTo>
                    <a:pt x="538" y="478"/>
                  </a:lnTo>
                  <a:cubicBezTo>
                    <a:pt x="0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4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1"/>
            <p:cNvSpPr/>
            <p:nvPr/>
          </p:nvSpPr>
          <p:spPr>
            <a:xfrm>
              <a:off x="67234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1"/>
            <p:cNvSpPr/>
            <p:nvPr/>
          </p:nvSpPr>
          <p:spPr>
            <a:xfrm>
              <a:off x="677732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1"/>
            <p:cNvSpPr/>
            <p:nvPr/>
          </p:nvSpPr>
          <p:spPr>
            <a:xfrm>
              <a:off x="673387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10" y="268"/>
                    <a:pt x="1378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1"/>
            <p:cNvSpPr/>
            <p:nvPr/>
          </p:nvSpPr>
          <p:spPr>
            <a:xfrm>
              <a:off x="6787700" y="4319900"/>
              <a:ext cx="94750" cy="33875"/>
            </a:xfrm>
            <a:custGeom>
              <a:avLst/>
              <a:gdLst/>
              <a:ahLst/>
              <a:cxnLst/>
              <a:rect l="l" t="t" r="r" b="b"/>
              <a:pathLst>
                <a:path w="3790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10" y="5"/>
                  </a:cubicBezTo>
                  <a:lnTo>
                    <a:pt x="514" y="481"/>
                  </a:lnTo>
                  <a:cubicBezTo>
                    <a:pt x="1" y="606"/>
                    <a:pt x="110" y="1355"/>
                    <a:pt x="602" y="1355"/>
                  </a:cubicBezTo>
                  <a:cubicBezTo>
                    <a:pt x="623" y="1355"/>
                    <a:pt x="646" y="1353"/>
                    <a:pt x="669" y="1350"/>
                  </a:cubicBezTo>
                  <a:lnTo>
                    <a:pt x="3264" y="886"/>
                  </a:lnTo>
                  <a:cubicBezTo>
                    <a:pt x="3789" y="749"/>
                    <a:pt x="366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41"/>
            <p:cNvSpPr/>
            <p:nvPr/>
          </p:nvSpPr>
          <p:spPr>
            <a:xfrm>
              <a:off x="6689525" y="4570700"/>
              <a:ext cx="194075" cy="174075"/>
            </a:xfrm>
            <a:custGeom>
              <a:avLst/>
              <a:gdLst/>
              <a:ahLst/>
              <a:cxnLst/>
              <a:rect l="l" t="t" r="r" b="b"/>
              <a:pathLst>
                <a:path w="7763" h="6963" extrusionOk="0">
                  <a:moveTo>
                    <a:pt x="3924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12" y="5498"/>
                    <a:pt x="2012" y="6439"/>
                  </a:cubicBezTo>
                  <a:cubicBezTo>
                    <a:pt x="2576" y="6793"/>
                    <a:pt x="3206" y="6963"/>
                    <a:pt x="3829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41"/>
            <p:cNvSpPr/>
            <p:nvPr/>
          </p:nvSpPr>
          <p:spPr>
            <a:xfrm>
              <a:off x="705325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63" y="5316"/>
                    <a:pt x="1827" y="5640"/>
                    <a:pt x="2502" y="5640"/>
                  </a:cubicBezTo>
                  <a:cubicBezTo>
                    <a:pt x="2909" y="5640"/>
                    <a:pt x="3321" y="5522"/>
                    <a:pt x="3680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1"/>
            <p:cNvSpPr/>
            <p:nvPr/>
          </p:nvSpPr>
          <p:spPr>
            <a:xfrm>
              <a:off x="715595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72" y="2045"/>
                    <a:pt x="5429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1"/>
            <p:cNvSpPr/>
            <p:nvPr/>
          </p:nvSpPr>
          <p:spPr>
            <a:xfrm>
              <a:off x="7008600" y="4488125"/>
              <a:ext cx="268225" cy="267150"/>
            </a:xfrm>
            <a:custGeom>
              <a:avLst/>
              <a:gdLst/>
              <a:ahLst/>
              <a:cxnLst/>
              <a:rect l="l" t="t" r="r" b="b"/>
              <a:pathLst>
                <a:path w="10729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2" y="3813"/>
                  </a:lnTo>
                  <a:lnTo>
                    <a:pt x="703" y="3348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6"/>
                  </a:lnTo>
                  <a:cubicBezTo>
                    <a:pt x="1" y="5849"/>
                    <a:pt x="143" y="6027"/>
                    <a:pt x="346" y="6063"/>
                  </a:cubicBezTo>
                  <a:lnTo>
                    <a:pt x="3822" y="6527"/>
                  </a:lnTo>
                  <a:lnTo>
                    <a:pt x="3370" y="10004"/>
                  </a:lnTo>
                  <a:cubicBezTo>
                    <a:pt x="3334" y="10206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4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85"/>
                  </a:lnTo>
                  <a:lnTo>
                    <a:pt x="10026" y="7337"/>
                  </a:lnTo>
                  <a:cubicBezTo>
                    <a:pt x="10040" y="7339"/>
                    <a:pt x="10055" y="7340"/>
                    <a:pt x="10070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2"/>
                  </a:cubicBezTo>
                  <a:lnTo>
                    <a:pt x="6894" y="4170"/>
                  </a:lnTo>
                  <a:lnTo>
                    <a:pt x="7359" y="681"/>
                  </a:lnTo>
                  <a:cubicBezTo>
                    <a:pt x="7382" y="479"/>
                    <a:pt x="7240" y="300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1"/>
            <p:cNvSpPr/>
            <p:nvPr/>
          </p:nvSpPr>
          <p:spPr>
            <a:xfrm>
              <a:off x="5871550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7"/>
                    <a:pt x="4775" y="994"/>
                  </a:cubicBezTo>
                  <a:cubicBezTo>
                    <a:pt x="4799" y="1196"/>
                    <a:pt x="4751" y="1387"/>
                    <a:pt x="4620" y="1541"/>
                  </a:cubicBezTo>
                  <a:lnTo>
                    <a:pt x="3835" y="1684"/>
                  </a:lnTo>
                  <a:cubicBezTo>
                    <a:pt x="3656" y="1589"/>
                    <a:pt x="3537" y="1422"/>
                    <a:pt x="3501" y="1232"/>
                  </a:cubicBez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43" y="2749"/>
                  </a:moveTo>
                  <a:cubicBezTo>
                    <a:pt x="8105" y="2749"/>
                    <a:pt x="8340" y="2930"/>
                    <a:pt x="8383" y="3208"/>
                  </a:cubicBezTo>
                  <a:lnTo>
                    <a:pt x="9776" y="10769"/>
                  </a:lnTo>
                  <a:cubicBezTo>
                    <a:pt x="9823" y="11066"/>
                    <a:pt x="9633" y="11352"/>
                    <a:pt x="9323" y="11400"/>
                  </a:cubicBezTo>
                  <a:lnTo>
                    <a:pt x="3061" y="12543"/>
                  </a:lnTo>
                  <a:cubicBezTo>
                    <a:pt x="3025" y="12550"/>
                    <a:pt x="2990" y="12553"/>
                    <a:pt x="2956" y="12553"/>
                  </a:cubicBezTo>
                  <a:cubicBezTo>
                    <a:pt x="2699" y="12553"/>
                    <a:pt x="2472" y="12365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6"/>
                    <a:pt x="1489" y="3899"/>
                  </a:cubicBezTo>
                  <a:lnTo>
                    <a:pt x="2239" y="3768"/>
                  </a:lnTo>
                  <a:cubicBezTo>
                    <a:pt x="2270" y="3977"/>
                    <a:pt x="2449" y="4122"/>
                    <a:pt x="2653" y="4122"/>
                  </a:cubicBezTo>
                  <a:cubicBezTo>
                    <a:pt x="2681" y="4122"/>
                    <a:pt x="2710" y="4119"/>
                    <a:pt x="2739" y="4113"/>
                  </a:cubicBezTo>
                  <a:lnTo>
                    <a:pt x="6656" y="3399"/>
                  </a:lnTo>
                  <a:cubicBezTo>
                    <a:pt x="6894" y="3363"/>
                    <a:pt x="7049" y="3125"/>
                    <a:pt x="7002" y="2899"/>
                  </a:cubicBezTo>
                  <a:lnTo>
                    <a:pt x="7752" y="2756"/>
                  </a:lnTo>
                  <a:cubicBezTo>
                    <a:pt x="7782" y="2751"/>
                    <a:pt x="7813" y="2749"/>
                    <a:pt x="7843" y="2749"/>
                  </a:cubicBezTo>
                  <a:close/>
                  <a:moveTo>
                    <a:pt x="4125" y="0"/>
                  </a:moveTo>
                  <a:cubicBezTo>
                    <a:pt x="4061" y="0"/>
                    <a:pt x="3995" y="6"/>
                    <a:pt x="3930" y="17"/>
                  </a:cubicBezTo>
                  <a:cubicBezTo>
                    <a:pt x="3334" y="136"/>
                    <a:pt x="2942" y="708"/>
                    <a:pt x="3061" y="1303"/>
                  </a:cubicBezTo>
                  <a:cubicBezTo>
                    <a:pt x="3096" y="1482"/>
                    <a:pt x="3168" y="1649"/>
                    <a:pt x="3275" y="1779"/>
                  </a:cubicBezTo>
                  <a:lnTo>
                    <a:pt x="2501" y="1922"/>
                  </a:lnTo>
                  <a:cubicBezTo>
                    <a:pt x="2191" y="1982"/>
                    <a:pt x="1977" y="2291"/>
                    <a:pt x="2037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30" y="13217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69" y="2506"/>
                  </a:lnTo>
                  <a:cubicBezTo>
                    <a:pt x="9094" y="2069"/>
                    <a:pt x="8715" y="1766"/>
                    <a:pt x="8287" y="1766"/>
                  </a:cubicBezTo>
                  <a:cubicBezTo>
                    <a:pt x="8236" y="1766"/>
                    <a:pt x="8185" y="1771"/>
                    <a:pt x="8133" y="1779"/>
                  </a:cubicBezTo>
                  <a:lnTo>
                    <a:pt x="6847" y="2018"/>
                  </a:lnTo>
                  <a:lnTo>
                    <a:pt x="6799" y="1744"/>
                  </a:lnTo>
                  <a:cubicBezTo>
                    <a:pt x="6746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1" y="1268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1"/>
            <p:cNvSpPr/>
            <p:nvPr/>
          </p:nvSpPr>
          <p:spPr>
            <a:xfrm>
              <a:off x="59194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72" y="1408"/>
                  </a:cubicBezTo>
                  <a:cubicBezTo>
                    <a:pt x="709" y="1504"/>
                    <a:pt x="858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1"/>
            <p:cNvSpPr/>
            <p:nvPr/>
          </p:nvSpPr>
          <p:spPr>
            <a:xfrm>
              <a:off x="5972325" y="1031775"/>
              <a:ext cx="96500" cy="33875"/>
            </a:xfrm>
            <a:custGeom>
              <a:avLst/>
              <a:gdLst/>
              <a:ahLst/>
              <a:cxnLst/>
              <a:rect l="l" t="t" r="r" b="b"/>
              <a:pathLst>
                <a:path w="3860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54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50" y="1354"/>
                    <a:pt x="678" y="1352"/>
                    <a:pt x="708" y="1347"/>
                  </a:cubicBezTo>
                  <a:lnTo>
                    <a:pt x="3304" y="871"/>
                  </a:lnTo>
                  <a:cubicBezTo>
                    <a:pt x="3859" y="793"/>
                    <a:pt x="3762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1"/>
            <p:cNvSpPr/>
            <p:nvPr/>
          </p:nvSpPr>
          <p:spPr>
            <a:xfrm>
              <a:off x="5929300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1"/>
            <p:cNvSpPr/>
            <p:nvPr/>
          </p:nvSpPr>
          <p:spPr>
            <a:xfrm>
              <a:off x="59831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43" y="0"/>
                  </a:moveTo>
                  <a:cubicBezTo>
                    <a:pt x="3132" y="0"/>
                    <a:pt x="3120" y="1"/>
                    <a:pt x="3108" y="2"/>
                  </a:cubicBezTo>
                  <a:lnTo>
                    <a:pt x="3096" y="2"/>
                  </a:lnTo>
                  <a:lnTo>
                    <a:pt x="501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1"/>
            <p:cNvSpPr/>
            <p:nvPr/>
          </p:nvSpPr>
          <p:spPr>
            <a:xfrm>
              <a:off x="593972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17"/>
                  </a:cubicBezTo>
                  <a:cubicBezTo>
                    <a:pt x="711" y="1513"/>
                    <a:pt x="862" y="1556"/>
                    <a:pt x="1007" y="1556"/>
                  </a:cubicBezTo>
                  <a:cubicBezTo>
                    <a:pt x="1458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1"/>
            <p:cNvSpPr/>
            <p:nvPr/>
          </p:nvSpPr>
          <p:spPr>
            <a:xfrm>
              <a:off x="59931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82" y="0"/>
                  </a:moveTo>
                  <a:cubicBezTo>
                    <a:pt x="3164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5" y="1363"/>
                    <a:pt x="684" y="1361"/>
                  </a:cubicBezTo>
                  <a:lnTo>
                    <a:pt x="3280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1"/>
            <p:cNvSpPr/>
            <p:nvPr/>
          </p:nvSpPr>
          <p:spPr>
            <a:xfrm>
              <a:off x="5895375" y="1393750"/>
              <a:ext cx="194100" cy="174150"/>
            </a:xfrm>
            <a:custGeom>
              <a:avLst/>
              <a:gdLst/>
              <a:ahLst/>
              <a:cxnLst/>
              <a:rect l="l" t="t" r="r" b="b"/>
              <a:pathLst>
                <a:path w="7764" h="6966" extrusionOk="0">
                  <a:moveTo>
                    <a:pt x="3934" y="1"/>
                  </a:moveTo>
                  <a:cubicBezTo>
                    <a:pt x="2900" y="1"/>
                    <a:pt x="1883" y="469"/>
                    <a:pt x="1215" y="1346"/>
                  </a:cubicBezTo>
                  <a:lnTo>
                    <a:pt x="6953" y="4977"/>
                  </a:lnTo>
                  <a:cubicBezTo>
                    <a:pt x="7763" y="3406"/>
                    <a:pt x="7251" y="1477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61"/>
                    <a:pt x="524" y="5489"/>
                    <a:pt x="2012" y="6442"/>
                  </a:cubicBezTo>
                  <a:cubicBezTo>
                    <a:pt x="2576" y="6796"/>
                    <a:pt x="3206" y="6966"/>
                    <a:pt x="3829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1"/>
            <p:cNvSpPr/>
            <p:nvPr/>
          </p:nvSpPr>
          <p:spPr>
            <a:xfrm>
              <a:off x="6259100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1"/>
            <p:cNvSpPr/>
            <p:nvPr/>
          </p:nvSpPr>
          <p:spPr>
            <a:xfrm>
              <a:off x="63618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1"/>
            <p:cNvSpPr/>
            <p:nvPr/>
          </p:nvSpPr>
          <p:spPr>
            <a:xfrm>
              <a:off x="6214450" y="1311750"/>
              <a:ext cx="268225" cy="266650"/>
            </a:xfrm>
            <a:custGeom>
              <a:avLst/>
              <a:gdLst/>
              <a:ahLst/>
              <a:cxnLst/>
              <a:rect l="l" t="t" r="r" b="b"/>
              <a:pathLst>
                <a:path w="10729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15" y="3340"/>
                  </a:lnTo>
                  <a:cubicBezTo>
                    <a:pt x="693" y="3336"/>
                    <a:pt x="671" y="3335"/>
                    <a:pt x="650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36" y="5626"/>
                  </a:lnTo>
                  <a:cubicBezTo>
                    <a:pt x="1" y="5829"/>
                    <a:pt x="144" y="6019"/>
                    <a:pt x="358" y="6043"/>
                  </a:cubicBezTo>
                  <a:lnTo>
                    <a:pt x="346" y="6043"/>
                  </a:lnTo>
                  <a:lnTo>
                    <a:pt x="3823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1" y="7007"/>
                  </a:cubicBezTo>
                  <a:lnTo>
                    <a:pt x="10693" y="5031"/>
                  </a:lnTo>
                  <a:cubicBezTo>
                    <a:pt x="10728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73"/>
                  </a:lnTo>
                  <a:cubicBezTo>
                    <a:pt x="7383" y="471"/>
                    <a:pt x="7240" y="280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1"/>
            <p:cNvSpPr/>
            <p:nvPr/>
          </p:nvSpPr>
          <p:spPr>
            <a:xfrm>
              <a:off x="5871250" y="1715600"/>
              <a:ext cx="271500" cy="338100"/>
            </a:xfrm>
            <a:custGeom>
              <a:avLst/>
              <a:gdLst/>
              <a:ahLst/>
              <a:cxnLst/>
              <a:rect l="l" t="t" r="r" b="b"/>
              <a:pathLst>
                <a:path w="10860" h="13524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7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6" y="2749"/>
                    <a:pt x="8354" y="2938"/>
                    <a:pt x="8407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35" y="11392"/>
                  </a:cubicBezTo>
                  <a:lnTo>
                    <a:pt x="3073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1" y="12545"/>
                    <a:pt x="2484" y="12357"/>
                    <a:pt x="2442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80" y="3402"/>
                  </a:lnTo>
                  <a:cubicBezTo>
                    <a:pt x="6906" y="3355"/>
                    <a:pt x="7073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4" y="700"/>
                    <a:pt x="3073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1989" y="2295"/>
                    <a:pt x="2049" y="2617"/>
                  </a:cubicBezTo>
                  <a:lnTo>
                    <a:pt x="2096" y="2890"/>
                  </a:lnTo>
                  <a:lnTo>
                    <a:pt x="810" y="3129"/>
                  </a:lnTo>
                  <a:cubicBezTo>
                    <a:pt x="322" y="3212"/>
                    <a:pt x="1" y="3676"/>
                    <a:pt x="96" y="4164"/>
                  </a:cubicBezTo>
                  <a:lnTo>
                    <a:pt x="1668" y="12785"/>
                  </a:lnTo>
                  <a:cubicBezTo>
                    <a:pt x="1742" y="13221"/>
                    <a:pt x="2130" y="13524"/>
                    <a:pt x="2552" y="13524"/>
                  </a:cubicBezTo>
                  <a:cubicBezTo>
                    <a:pt x="2602" y="13524"/>
                    <a:pt x="2653" y="13520"/>
                    <a:pt x="2704" y="13511"/>
                  </a:cubicBezTo>
                  <a:lnTo>
                    <a:pt x="10050" y="12165"/>
                  </a:lnTo>
                  <a:cubicBezTo>
                    <a:pt x="10538" y="12082"/>
                    <a:pt x="10859" y="11618"/>
                    <a:pt x="10764" y="11130"/>
                  </a:cubicBezTo>
                  <a:lnTo>
                    <a:pt x="9192" y="2498"/>
                  </a:lnTo>
                  <a:cubicBezTo>
                    <a:pt x="9108" y="2067"/>
                    <a:pt x="8738" y="1766"/>
                    <a:pt x="8317" y="1766"/>
                  </a:cubicBezTo>
                  <a:cubicBezTo>
                    <a:pt x="8260" y="1766"/>
                    <a:pt x="8203" y="1772"/>
                    <a:pt x="8145" y="1783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3" y="1259"/>
                  </a:cubicBezTo>
                  <a:lnTo>
                    <a:pt x="5180" y="1438"/>
                  </a:lnTo>
                  <a:cubicBezTo>
                    <a:pt x="5240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1"/>
            <p:cNvSpPr/>
            <p:nvPr/>
          </p:nvSpPr>
          <p:spPr>
            <a:xfrm>
              <a:off x="59194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1"/>
            <p:cNvSpPr/>
            <p:nvPr/>
          </p:nvSpPr>
          <p:spPr>
            <a:xfrm>
              <a:off x="5972000" y="18258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1"/>
                  </a:moveTo>
                  <a:cubicBezTo>
                    <a:pt x="3246" y="1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2"/>
                  </a:lnTo>
                  <a:cubicBezTo>
                    <a:pt x="0" y="569"/>
                    <a:pt x="107" y="1362"/>
                    <a:pt x="607" y="1362"/>
                  </a:cubicBezTo>
                  <a:cubicBezTo>
                    <a:pt x="643" y="1362"/>
                    <a:pt x="681" y="1358"/>
                    <a:pt x="721" y="1349"/>
                  </a:cubicBezTo>
                  <a:lnTo>
                    <a:pt x="3317" y="873"/>
                  </a:lnTo>
                  <a:cubicBezTo>
                    <a:pt x="3892" y="817"/>
                    <a:pt x="3789" y="1"/>
                    <a:pt x="328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1"/>
            <p:cNvSpPr/>
            <p:nvPr/>
          </p:nvSpPr>
          <p:spPr>
            <a:xfrm>
              <a:off x="5929300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1"/>
            <p:cNvSpPr/>
            <p:nvPr/>
          </p:nvSpPr>
          <p:spPr>
            <a:xfrm>
              <a:off x="59832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3"/>
                  </a:lnTo>
                  <a:cubicBezTo>
                    <a:pt x="3759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1"/>
            <p:cNvSpPr/>
            <p:nvPr/>
          </p:nvSpPr>
          <p:spPr>
            <a:xfrm>
              <a:off x="5939725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1"/>
            <p:cNvSpPr/>
            <p:nvPr/>
          </p:nvSpPr>
          <p:spPr>
            <a:xfrm>
              <a:off x="5993675" y="1937500"/>
              <a:ext cx="94125" cy="33775"/>
            </a:xfrm>
            <a:custGeom>
              <a:avLst/>
              <a:gdLst/>
              <a:ahLst/>
              <a:cxnLst/>
              <a:rect l="l" t="t" r="r" b="b"/>
              <a:pathLst>
                <a:path w="3765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5" y="3"/>
                  </a:cubicBezTo>
                  <a:lnTo>
                    <a:pt x="509" y="468"/>
                  </a:lnTo>
                  <a:cubicBezTo>
                    <a:pt x="1" y="606"/>
                    <a:pt x="109" y="1351"/>
                    <a:pt x="617" y="1351"/>
                  </a:cubicBezTo>
                  <a:cubicBezTo>
                    <a:pt x="632" y="1351"/>
                    <a:pt x="648" y="1350"/>
                    <a:pt x="664" y="1349"/>
                  </a:cubicBezTo>
                  <a:lnTo>
                    <a:pt x="3260" y="872"/>
                  </a:lnTo>
                  <a:cubicBezTo>
                    <a:pt x="3764" y="735"/>
                    <a:pt x="3650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1"/>
            <p:cNvSpPr/>
            <p:nvPr/>
          </p:nvSpPr>
          <p:spPr>
            <a:xfrm>
              <a:off x="58953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5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1"/>
            <p:cNvSpPr/>
            <p:nvPr/>
          </p:nvSpPr>
          <p:spPr>
            <a:xfrm>
              <a:off x="625880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67" y="4549"/>
                  </a:cubicBezTo>
                  <a:lnTo>
                    <a:pt x="775" y="4704"/>
                  </a:lnTo>
                  <a:cubicBezTo>
                    <a:pt x="1183" y="5305"/>
                    <a:pt x="1845" y="5629"/>
                    <a:pt x="2520" y="5629"/>
                  </a:cubicBezTo>
                  <a:cubicBezTo>
                    <a:pt x="2928" y="5629"/>
                    <a:pt x="3340" y="5510"/>
                    <a:pt x="3704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1"/>
            <p:cNvSpPr/>
            <p:nvPr/>
          </p:nvSpPr>
          <p:spPr>
            <a:xfrm>
              <a:off x="6361800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6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10" y="917"/>
                  </a:lnTo>
                  <a:cubicBezTo>
                    <a:pt x="4905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1"/>
            <p:cNvSpPr/>
            <p:nvPr/>
          </p:nvSpPr>
          <p:spPr>
            <a:xfrm>
              <a:off x="6214450" y="210567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3" y="3345"/>
                    <a:pt x="671" y="3344"/>
                    <a:pt x="650" y="3344"/>
                  </a:cubicBezTo>
                  <a:cubicBezTo>
                    <a:pt x="465" y="3344"/>
                    <a:pt x="318" y="3478"/>
                    <a:pt x="286" y="3670"/>
                  </a:cubicBezTo>
                  <a:lnTo>
                    <a:pt x="36" y="5635"/>
                  </a:lnTo>
                  <a:cubicBezTo>
                    <a:pt x="1" y="5837"/>
                    <a:pt x="144" y="6028"/>
                    <a:pt x="358" y="6052"/>
                  </a:cubicBezTo>
                  <a:lnTo>
                    <a:pt x="346" y="6052"/>
                  </a:lnTo>
                  <a:lnTo>
                    <a:pt x="3823" y="6516"/>
                  </a:lnTo>
                  <a:lnTo>
                    <a:pt x="3370" y="9993"/>
                  </a:lnTo>
                  <a:cubicBezTo>
                    <a:pt x="3334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40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59"/>
                  </a:lnTo>
                  <a:lnTo>
                    <a:pt x="7359" y="682"/>
                  </a:lnTo>
                  <a:cubicBezTo>
                    <a:pt x="7383" y="480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1"/>
            <p:cNvSpPr/>
            <p:nvPr/>
          </p:nvSpPr>
          <p:spPr>
            <a:xfrm>
              <a:off x="5871550" y="2509825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41" y="431"/>
                  </a:moveTo>
                  <a:cubicBezTo>
                    <a:pt x="4430" y="431"/>
                    <a:pt x="4718" y="605"/>
                    <a:pt x="4775" y="994"/>
                  </a:cubicBezTo>
                  <a:cubicBezTo>
                    <a:pt x="4799" y="1185"/>
                    <a:pt x="4751" y="1387"/>
                    <a:pt x="4620" y="1530"/>
                  </a:cubicBezTo>
                  <a:lnTo>
                    <a:pt x="3835" y="1685"/>
                  </a:lnTo>
                  <a:cubicBezTo>
                    <a:pt x="3656" y="1590"/>
                    <a:pt x="3537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6" y="431"/>
                    <a:pt x="4141" y="431"/>
                  </a:cubicBezTo>
                  <a:close/>
                  <a:moveTo>
                    <a:pt x="7856" y="2734"/>
                  </a:moveTo>
                  <a:cubicBezTo>
                    <a:pt x="8113" y="2734"/>
                    <a:pt x="8341" y="2922"/>
                    <a:pt x="8383" y="3185"/>
                  </a:cubicBezTo>
                  <a:lnTo>
                    <a:pt x="9776" y="10757"/>
                  </a:lnTo>
                  <a:cubicBezTo>
                    <a:pt x="9823" y="11055"/>
                    <a:pt x="9633" y="11341"/>
                    <a:pt x="9323" y="11388"/>
                  </a:cubicBezTo>
                  <a:lnTo>
                    <a:pt x="3061" y="12531"/>
                  </a:lnTo>
                  <a:cubicBezTo>
                    <a:pt x="3025" y="12538"/>
                    <a:pt x="2990" y="12542"/>
                    <a:pt x="2956" y="12542"/>
                  </a:cubicBezTo>
                  <a:cubicBezTo>
                    <a:pt x="2699" y="12542"/>
                    <a:pt x="2472" y="12353"/>
                    <a:pt x="2430" y="12091"/>
                  </a:cubicBezTo>
                  <a:lnTo>
                    <a:pt x="1048" y="4518"/>
                  </a:lnTo>
                  <a:cubicBezTo>
                    <a:pt x="989" y="4221"/>
                    <a:pt x="1191" y="3935"/>
                    <a:pt x="1489" y="3887"/>
                  </a:cubicBezTo>
                  <a:lnTo>
                    <a:pt x="2239" y="3745"/>
                  </a:lnTo>
                  <a:cubicBezTo>
                    <a:pt x="2271" y="3955"/>
                    <a:pt x="2451" y="4110"/>
                    <a:pt x="2657" y="4110"/>
                  </a:cubicBezTo>
                  <a:cubicBezTo>
                    <a:pt x="2684" y="4110"/>
                    <a:pt x="2712" y="4107"/>
                    <a:pt x="2739" y="4102"/>
                  </a:cubicBezTo>
                  <a:lnTo>
                    <a:pt x="6656" y="3387"/>
                  </a:lnTo>
                  <a:cubicBezTo>
                    <a:pt x="6894" y="3340"/>
                    <a:pt x="7049" y="3114"/>
                    <a:pt x="7002" y="2875"/>
                  </a:cubicBezTo>
                  <a:lnTo>
                    <a:pt x="7752" y="2744"/>
                  </a:lnTo>
                  <a:cubicBezTo>
                    <a:pt x="7787" y="2737"/>
                    <a:pt x="7822" y="2734"/>
                    <a:pt x="7856" y="2734"/>
                  </a:cubicBezTo>
                  <a:close/>
                  <a:moveTo>
                    <a:pt x="4125" y="1"/>
                  </a:moveTo>
                  <a:cubicBezTo>
                    <a:pt x="4061" y="1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4"/>
                  </a:cubicBezTo>
                  <a:cubicBezTo>
                    <a:pt x="3096" y="1470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80"/>
                    <a:pt x="2037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10" y="3209"/>
                    <a:pt x="1" y="3673"/>
                    <a:pt x="84" y="4149"/>
                  </a:cubicBezTo>
                  <a:lnTo>
                    <a:pt x="1656" y="12781"/>
                  </a:lnTo>
                  <a:cubicBezTo>
                    <a:pt x="1729" y="13212"/>
                    <a:pt x="2108" y="13512"/>
                    <a:pt x="2523" y="13512"/>
                  </a:cubicBezTo>
                  <a:cubicBezTo>
                    <a:pt x="2579" y="13512"/>
                    <a:pt x="2635" y="13507"/>
                    <a:pt x="2692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096" y="2048"/>
                    <a:pt x="8718" y="1755"/>
                    <a:pt x="8291" y="1755"/>
                  </a:cubicBezTo>
                  <a:cubicBezTo>
                    <a:pt x="8239" y="1755"/>
                    <a:pt x="8186" y="1759"/>
                    <a:pt x="8133" y="1768"/>
                  </a:cubicBezTo>
                  <a:lnTo>
                    <a:pt x="6847" y="2006"/>
                  </a:lnTo>
                  <a:lnTo>
                    <a:pt x="6799" y="1732"/>
                  </a:lnTo>
                  <a:cubicBezTo>
                    <a:pt x="6745" y="1442"/>
                    <a:pt x="6498" y="1249"/>
                    <a:pt x="6214" y="1249"/>
                  </a:cubicBezTo>
                  <a:cubicBezTo>
                    <a:pt x="6183" y="1249"/>
                    <a:pt x="6152" y="1251"/>
                    <a:pt x="6121" y="1256"/>
                  </a:cubicBezTo>
                  <a:lnTo>
                    <a:pt x="5168" y="1435"/>
                  </a:lnTo>
                  <a:cubicBezTo>
                    <a:pt x="5228" y="1268"/>
                    <a:pt x="5239" y="1089"/>
                    <a:pt x="5204" y="911"/>
                  </a:cubicBezTo>
                  <a:cubicBezTo>
                    <a:pt x="5119" y="380"/>
                    <a:pt x="4655" y="1"/>
                    <a:pt x="412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1"/>
            <p:cNvSpPr/>
            <p:nvPr/>
          </p:nvSpPr>
          <p:spPr>
            <a:xfrm>
              <a:off x="59194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1"/>
            <p:cNvSpPr/>
            <p:nvPr/>
          </p:nvSpPr>
          <p:spPr>
            <a:xfrm>
              <a:off x="59724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1" y="0"/>
                  </a:moveTo>
                  <a:cubicBezTo>
                    <a:pt x="3218" y="0"/>
                    <a:pt x="3182" y="4"/>
                    <a:pt x="3145" y="11"/>
                  </a:cubicBezTo>
                  <a:lnTo>
                    <a:pt x="3133" y="11"/>
                  </a:lnTo>
                  <a:lnTo>
                    <a:pt x="550" y="487"/>
                  </a:lnTo>
                  <a:cubicBezTo>
                    <a:pt x="0" y="588"/>
                    <a:pt x="116" y="1354"/>
                    <a:pt x="608" y="1354"/>
                  </a:cubicBezTo>
                  <a:cubicBezTo>
                    <a:pt x="639" y="1354"/>
                    <a:pt x="671" y="1351"/>
                    <a:pt x="704" y="1345"/>
                  </a:cubicBezTo>
                  <a:lnTo>
                    <a:pt x="3300" y="868"/>
                  </a:lnTo>
                  <a:cubicBezTo>
                    <a:pt x="3858" y="790"/>
                    <a:pt x="3757" y="0"/>
                    <a:pt x="325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1"/>
            <p:cNvSpPr/>
            <p:nvPr/>
          </p:nvSpPr>
          <p:spPr>
            <a:xfrm>
              <a:off x="5929300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1"/>
            <p:cNvSpPr/>
            <p:nvPr/>
          </p:nvSpPr>
          <p:spPr>
            <a:xfrm>
              <a:off x="59832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39" y="0"/>
                  </a:moveTo>
                  <a:cubicBezTo>
                    <a:pt x="3128" y="0"/>
                    <a:pt x="3116" y="1"/>
                    <a:pt x="3104" y="1"/>
                  </a:cubicBezTo>
                  <a:lnTo>
                    <a:pt x="3092" y="1"/>
                  </a:lnTo>
                  <a:lnTo>
                    <a:pt x="497" y="478"/>
                  </a:lnTo>
                  <a:cubicBezTo>
                    <a:pt x="0" y="628"/>
                    <a:pt x="119" y="1349"/>
                    <a:pt x="616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9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1"/>
            <p:cNvSpPr/>
            <p:nvPr/>
          </p:nvSpPr>
          <p:spPr>
            <a:xfrm>
              <a:off x="5939725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3" y="131"/>
                    <a:pt x="0" y="1012"/>
                    <a:pt x="572" y="1404"/>
                  </a:cubicBezTo>
                  <a:cubicBezTo>
                    <a:pt x="713" y="1501"/>
                    <a:pt x="865" y="1545"/>
                    <a:pt x="1012" y="1545"/>
                  </a:cubicBezTo>
                  <a:cubicBezTo>
                    <a:pt x="1461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1"/>
            <p:cNvSpPr/>
            <p:nvPr/>
          </p:nvSpPr>
          <p:spPr>
            <a:xfrm>
              <a:off x="59932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6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1"/>
            <p:cNvSpPr/>
            <p:nvPr/>
          </p:nvSpPr>
          <p:spPr>
            <a:xfrm>
              <a:off x="5895375" y="2982050"/>
              <a:ext cx="194100" cy="174250"/>
            </a:xfrm>
            <a:custGeom>
              <a:avLst/>
              <a:gdLst/>
              <a:ahLst/>
              <a:cxnLst/>
              <a:rect l="l" t="t" r="r" b="b"/>
              <a:pathLst>
                <a:path w="7764" h="6970" extrusionOk="0">
                  <a:moveTo>
                    <a:pt x="3937" y="1"/>
                  </a:moveTo>
                  <a:cubicBezTo>
                    <a:pt x="2902" y="1"/>
                    <a:pt x="1884" y="472"/>
                    <a:pt x="1215" y="1358"/>
                  </a:cubicBezTo>
                  <a:lnTo>
                    <a:pt x="6953" y="4977"/>
                  </a:lnTo>
                  <a:cubicBezTo>
                    <a:pt x="7763" y="3405"/>
                    <a:pt x="7251" y="1477"/>
                    <a:pt x="5751" y="524"/>
                  </a:cubicBezTo>
                  <a:cubicBezTo>
                    <a:pt x="5188" y="171"/>
                    <a:pt x="4559" y="1"/>
                    <a:pt x="3937" y="1"/>
                  </a:cubicBezTo>
                  <a:close/>
                  <a:moveTo>
                    <a:pt x="810" y="2001"/>
                  </a:moveTo>
                  <a:lnTo>
                    <a:pt x="810" y="2001"/>
                  </a:lnTo>
                  <a:cubicBezTo>
                    <a:pt x="0" y="3572"/>
                    <a:pt x="524" y="5501"/>
                    <a:pt x="2012" y="6442"/>
                  </a:cubicBezTo>
                  <a:cubicBezTo>
                    <a:pt x="2580" y="6797"/>
                    <a:pt x="3214" y="6969"/>
                    <a:pt x="3841" y="6969"/>
                  </a:cubicBezTo>
                  <a:cubicBezTo>
                    <a:pt x="4871" y="6969"/>
                    <a:pt x="5882" y="6505"/>
                    <a:pt x="6549" y="5632"/>
                  </a:cubicBezTo>
                  <a:lnTo>
                    <a:pt x="810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1"/>
            <p:cNvSpPr/>
            <p:nvPr/>
          </p:nvSpPr>
          <p:spPr>
            <a:xfrm>
              <a:off x="6259100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73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1"/>
            <p:cNvSpPr/>
            <p:nvPr/>
          </p:nvSpPr>
          <p:spPr>
            <a:xfrm>
              <a:off x="6361800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30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1"/>
            <p:cNvSpPr/>
            <p:nvPr/>
          </p:nvSpPr>
          <p:spPr>
            <a:xfrm>
              <a:off x="6214450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9" y="3346"/>
                  </a:cubicBezTo>
                  <a:cubicBezTo>
                    <a:pt x="475" y="3346"/>
                    <a:pt x="320" y="3483"/>
                    <a:pt x="286" y="3670"/>
                  </a:cubicBezTo>
                  <a:lnTo>
                    <a:pt x="36" y="5635"/>
                  </a:lnTo>
                  <a:cubicBezTo>
                    <a:pt x="1" y="5849"/>
                    <a:pt x="144" y="6028"/>
                    <a:pt x="358" y="6063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1" y="7016"/>
                  </a:cubicBezTo>
                  <a:lnTo>
                    <a:pt x="10693" y="5039"/>
                  </a:lnTo>
                  <a:cubicBezTo>
                    <a:pt x="10728" y="4837"/>
                    <a:pt x="10573" y="4647"/>
                    <a:pt x="10371" y="4623"/>
                  </a:cubicBezTo>
                  <a:lnTo>
                    <a:pt x="6894" y="4170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1"/>
            <p:cNvSpPr/>
            <p:nvPr/>
          </p:nvSpPr>
          <p:spPr>
            <a:xfrm>
              <a:off x="5871250" y="3303975"/>
              <a:ext cx="271500" cy="338325"/>
            </a:xfrm>
            <a:custGeom>
              <a:avLst/>
              <a:gdLst/>
              <a:ahLst/>
              <a:cxnLst/>
              <a:rect l="l" t="t" r="r" b="b"/>
              <a:pathLst>
                <a:path w="10860" h="13533" extrusionOk="0">
                  <a:moveTo>
                    <a:pt x="4159" y="435"/>
                  </a:moveTo>
                  <a:cubicBezTo>
                    <a:pt x="4447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7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3" y="2745"/>
                  </a:moveTo>
                  <a:cubicBezTo>
                    <a:pt x="8128" y="2745"/>
                    <a:pt x="8353" y="2924"/>
                    <a:pt x="8395" y="3185"/>
                  </a:cubicBezTo>
                  <a:lnTo>
                    <a:pt x="9788" y="10769"/>
                  </a:lnTo>
                  <a:cubicBezTo>
                    <a:pt x="9835" y="11067"/>
                    <a:pt x="9645" y="11352"/>
                    <a:pt x="9335" y="11400"/>
                  </a:cubicBezTo>
                  <a:lnTo>
                    <a:pt x="3073" y="12543"/>
                  </a:lnTo>
                  <a:cubicBezTo>
                    <a:pt x="3038" y="12550"/>
                    <a:pt x="3003" y="12553"/>
                    <a:pt x="2968" y="12553"/>
                  </a:cubicBezTo>
                  <a:cubicBezTo>
                    <a:pt x="2711" y="12553"/>
                    <a:pt x="2484" y="12364"/>
                    <a:pt x="2442" y="12091"/>
                  </a:cubicBezTo>
                  <a:lnTo>
                    <a:pt x="1060" y="4530"/>
                  </a:lnTo>
                  <a:cubicBezTo>
                    <a:pt x="1001" y="4233"/>
                    <a:pt x="1203" y="3947"/>
                    <a:pt x="1501" y="3887"/>
                  </a:cubicBezTo>
                  <a:lnTo>
                    <a:pt x="2251" y="3756"/>
                  </a:lnTo>
                  <a:cubicBezTo>
                    <a:pt x="2282" y="3965"/>
                    <a:pt x="2461" y="4110"/>
                    <a:pt x="2665" y="4110"/>
                  </a:cubicBezTo>
                  <a:cubicBezTo>
                    <a:pt x="2693" y="4110"/>
                    <a:pt x="2722" y="4107"/>
                    <a:pt x="2751" y="4102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4" y="2887"/>
                  </a:cubicBezTo>
                  <a:lnTo>
                    <a:pt x="7764" y="2756"/>
                  </a:lnTo>
                  <a:cubicBezTo>
                    <a:pt x="7800" y="2749"/>
                    <a:pt x="7837" y="2745"/>
                    <a:pt x="7873" y="2745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4" y="708"/>
                    <a:pt x="3073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30" y="13533"/>
                    <a:pt x="2552" y="13533"/>
                  </a:cubicBezTo>
                  <a:cubicBezTo>
                    <a:pt x="2602" y="13533"/>
                    <a:pt x="2653" y="13528"/>
                    <a:pt x="2704" y="13519"/>
                  </a:cubicBezTo>
                  <a:lnTo>
                    <a:pt x="10050" y="12174"/>
                  </a:lnTo>
                  <a:cubicBezTo>
                    <a:pt x="10538" y="12079"/>
                    <a:pt x="10859" y="11614"/>
                    <a:pt x="10764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9" y="1767"/>
                  </a:cubicBezTo>
                  <a:cubicBezTo>
                    <a:pt x="8248" y="1767"/>
                    <a:pt x="8197" y="1771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9" y="1258"/>
                    <a:pt x="6237" y="1258"/>
                  </a:cubicBezTo>
                  <a:cubicBezTo>
                    <a:pt x="6202" y="1258"/>
                    <a:pt x="6167" y="1261"/>
                    <a:pt x="6133" y="1268"/>
                  </a:cubicBezTo>
                  <a:lnTo>
                    <a:pt x="5180" y="1435"/>
                  </a:lnTo>
                  <a:cubicBezTo>
                    <a:pt x="5240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1"/>
            <p:cNvSpPr/>
            <p:nvPr/>
          </p:nvSpPr>
          <p:spPr>
            <a:xfrm>
              <a:off x="59194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0"/>
                    <a:pt x="1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1"/>
            <p:cNvSpPr/>
            <p:nvPr/>
          </p:nvSpPr>
          <p:spPr>
            <a:xfrm>
              <a:off x="5972000" y="3414175"/>
              <a:ext cx="97325" cy="34050"/>
            </a:xfrm>
            <a:custGeom>
              <a:avLst/>
              <a:gdLst/>
              <a:ahLst/>
              <a:cxnLst/>
              <a:rect l="l" t="t" r="r" b="b"/>
              <a:pathLst>
                <a:path w="3893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67" y="491"/>
                  </a:lnTo>
                  <a:cubicBezTo>
                    <a:pt x="0" y="569"/>
                    <a:pt x="107" y="1361"/>
                    <a:pt x="607" y="1361"/>
                  </a:cubicBezTo>
                  <a:cubicBezTo>
                    <a:pt x="643" y="1361"/>
                    <a:pt x="681" y="1357"/>
                    <a:pt x="721" y="1349"/>
                  </a:cubicBezTo>
                  <a:lnTo>
                    <a:pt x="3317" y="872"/>
                  </a:lnTo>
                  <a:cubicBezTo>
                    <a:pt x="3892" y="817"/>
                    <a:pt x="3789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1"/>
            <p:cNvSpPr/>
            <p:nvPr/>
          </p:nvSpPr>
          <p:spPr>
            <a:xfrm>
              <a:off x="5929300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1"/>
            <p:cNvSpPr/>
            <p:nvPr/>
          </p:nvSpPr>
          <p:spPr>
            <a:xfrm>
              <a:off x="59831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1"/>
            <p:cNvSpPr/>
            <p:nvPr/>
          </p:nvSpPr>
          <p:spPr>
            <a:xfrm>
              <a:off x="593972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1"/>
            <p:cNvSpPr/>
            <p:nvPr/>
          </p:nvSpPr>
          <p:spPr>
            <a:xfrm>
              <a:off x="5993675" y="3525800"/>
              <a:ext cx="94200" cy="33775"/>
            </a:xfrm>
            <a:custGeom>
              <a:avLst/>
              <a:gdLst/>
              <a:ahLst/>
              <a:cxnLst/>
              <a:rect l="l" t="t" r="r" b="b"/>
              <a:pathLst>
                <a:path w="3768" h="1351" extrusionOk="0">
                  <a:moveTo>
                    <a:pt x="3152" y="1"/>
                  </a:moveTo>
                  <a:cubicBezTo>
                    <a:pt x="3136" y="1"/>
                    <a:pt x="3121" y="2"/>
                    <a:pt x="3105" y="3"/>
                  </a:cubicBezTo>
                  <a:lnTo>
                    <a:pt x="509" y="479"/>
                  </a:lnTo>
                  <a:cubicBezTo>
                    <a:pt x="1" y="618"/>
                    <a:pt x="109" y="1350"/>
                    <a:pt x="616" y="1350"/>
                  </a:cubicBezTo>
                  <a:cubicBezTo>
                    <a:pt x="632" y="1350"/>
                    <a:pt x="648" y="1350"/>
                    <a:pt x="664" y="1348"/>
                  </a:cubicBezTo>
                  <a:lnTo>
                    <a:pt x="3260" y="872"/>
                  </a:lnTo>
                  <a:cubicBezTo>
                    <a:pt x="3768" y="733"/>
                    <a:pt x="3648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1"/>
            <p:cNvSpPr/>
            <p:nvPr/>
          </p:nvSpPr>
          <p:spPr>
            <a:xfrm>
              <a:off x="58953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5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3" y="6948"/>
                    <a:pt x="3839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1"/>
            <p:cNvSpPr/>
            <p:nvPr/>
          </p:nvSpPr>
          <p:spPr>
            <a:xfrm>
              <a:off x="625880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67" y="4549"/>
                  </a:cubicBezTo>
                  <a:lnTo>
                    <a:pt x="775" y="4715"/>
                  </a:lnTo>
                  <a:cubicBezTo>
                    <a:pt x="1184" y="5311"/>
                    <a:pt x="1849" y="5632"/>
                    <a:pt x="2526" y="5632"/>
                  </a:cubicBezTo>
                  <a:cubicBezTo>
                    <a:pt x="2932" y="5632"/>
                    <a:pt x="3342" y="5516"/>
                    <a:pt x="3704" y="5275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6361800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30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6214450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9" y="3337"/>
                  </a:cubicBezTo>
                  <a:cubicBezTo>
                    <a:pt x="475" y="3337"/>
                    <a:pt x="320" y="3473"/>
                    <a:pt x="286" y="3661"/>
                  </a:cubicBezTo>
                  <a:lnTo>
                    <a:pt x="36" y="5638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46" y="6054"/>
                  </a:lnTo>
                  <a:lnTo>
                    <a:pt x="3823" y="6519"/>
                  </a:lnTo>
                  <a:lnTo>
                    <a:pt x="3370" y="9995"/>
                  </a:lnTo>
                  <a:cubicBezTo>
                    <a:pt x="3334" y="10198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5" y="7332"/>
                    <a:pt x="10055" y="7334"/>
                    <a:pt x="10076" y="7334"/>
                  </a:cubicBezTo>
                  <a:cubicBezTo>
                    <a:pt x="10254" y="7334"/>
                    <a:pt x="10409" y="7199"/>
                    <a:pt x="10431" y="7007"/>
                  </a:cubicBezTo>
                  <a:lnTo>
                    <a:pt x="10693" y="5042"/>
                  </a:lnTo>
                  <a:cubicBezTo>
                    <a:pt x="10728" y="4840"/>
                    <a:pt x="10573" y="4649"/>
                    <a:pt x="10371" y="4625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82"/>
                    <a:pt x="7240" y="292"/>
                    <a:pt x="7037" y="268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1"/>
            <p:cNvSpPr/>
            <p:nvPr/>
          </p:nvSpPr>
          <p:spPr>
            <a:xfrm>
              <a:off x="5871550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47" y="435"/>
                  </a:moveTo>
                  <a:cubicBezTo>
                    <a:pt x="4435" y="435"/>
                    <a:pt x="4718" y="608"/>
                    <a:pt x="4775" y="994"/>
                  </a:cubicBezTo>
                  <a:cubicBezTo>
                    <a:pt x="4799" y="1184"/>
                    <a:pt x="4751" y="1387"/>
                    <a:pt x="4620" y="1542"/>
                  </a:cubicBezTo>
                  <a:lnTo>
                    <a:pt x="3835" y="1684"/>
                  </a:lnTo>
                  <a:cubicBezTo>
                    <a:pt x="3656" y="1589"/>
                    <a:pt x="3537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0" y="435"/>
                    <a:pt x="4147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1" y="2934"/>
                    <a:pt x="8383" y="3196"/>
                  </a:cubicBezTo>
                  <a:lnTo>
                    <a:pt x="9776" y="10757"/>
                  </a:lnTo>
                  <a:cubicBezTo>
                    <a:pt x="9823" y="11066"/>
                    <a:pt x="9633" y="11340"/>
                    <a:pt x="9323" y="11400"/>
                  </a:cubicBezTo>
                  <a:lnTo>
                    <a:pt x="3061" y="12543"/>
                  </a:lnTo>
                  <a:cubicBezTo>
                    <a:pt x="3030" y="12548"/>
                    <a:pt x="2999" y="12550"/>
                    <a:pt x="2969" y="12550"/>
                  </a:cubicBezTo>
                  <a:cubicBezTo>
                    <a:pt x="2707" y="12550"/>
                    <a:pt x="2472" y="12369"/>
                    <a:pt x="2430" y="12102"/>
                  </a:cubicBezTo>
                  <a:lnTo>
                    <a:pt x="1048" y="4530"/>
                  </a:lnTo>
                  <a:cubicBezTo>
                    <a:pt x="989" y="4232"/>
                    <a:pt x="1191" y="3947"/>
                    <a:pt x="1489" y="3899"/>
                  </a:cubicBezTo>
                  <a:lnTo>
                    <a:pt x="2239" y="3768"/>
                  </a:lnTo>
                  <a:cubicBezTo>
                    <a:pt x="2271" y="3968"/>
                    <a:pt x="2451" y="4121"/>
                    <a:pt x="2657" y="4121"/>
                  </a:cubicBezTo>
                  <a:cubicBezTo>
                    <a:pt x="2684" y="4121"/>
                    <a:pt x="2712" y="4119"/>
                    <a:pt x="2739" y="4113"/>
                  </a:cubicBezTo>
                  <a:lnTo>
                    <a:pt x="6656" y="3399"/>
                  </a:lnTo>
                  <a:cubicBezTo>
                    <a:pt x="6894" y="3351"/>
                    <a:pt x="7049" y="3125"/>
                    <a:pt x="7002" y="2887"/>
                  </a:cubicBezTo>
                  <a:lnTo>
                    <a:pt x="7752" y="2756"/>
                  </a:lnTo>
                  <a:cubicBezTo>
                    <a:pt x="7787" y="2749"/>
                    <a:pt x="7822" y="2746"/>
                    <a:pt x="7856" y="2746"/>
                  </a:cubicBezTo>
                  <a:close/>
                  <a:moveTo>
                    <a:pt x="4125" y="0"/>
                  </a:moveTo>
                  <a:cubicBezTo>
                    <a:pt x="4061" y="0"/>
                    <a:pt x="3996" y="6"/>
                    <a:pt x="3930" y="18"/>
                  </a:cubicBezTo>
                  <a:cubicBezTo>
                    <a:pt x="3334" y="125"/>
                    <a:pt x="2942" y="708"/>
                    <a:pt x="3061" y="1303"/>
                  </a:cubicBezTo>
                  <a:cubicBezTo>
                    <a:pt x="3096" y="1482"/>
                    <a:pt x="3168" y="1637"/>
                    <a:pt x="3275" y="1780"/>
                  </a:cubicBezTo>
                  <a:lnTo>
                    <a:pt x="2501" y="1923"/>
                  </a:lnTo>
                  <a:cubicBezTo>
                    <a:pt x="2191" y="1982"/>
                    <a:pt x="1977" y="2292"/>
                    <a:pt x="2037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08"/>
                    <a:pt x="1" y="3673"/>
                    <a:pt x="84" y="4161"/>
                  </a:cubicBezTo>
                  <a:lnTo>
                    <a:pt x="1656" y="12793"/>
                  </a:lnTo>
                  <a:cubicBezTo>
                    <a:pt x="1730" y="13218"/>
                    <a:pt x="2118" y="13520"/>
                    <a:pt x="2540" y="13520"/>
                  </a:cubicBezTo>
                  <a:cubicBezTo>
                    <a:pt x="2590" y="13520"/>
                    <a:pt x="2641" y="13516"/>
                    <a:pt x="2692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096" y="2064"/>
                    <a:pt x="8726" y="1763"/>
                    <a:pt x="8305" y="1763"/>
                  </a:cubicBezTo>
                  <a:cubicBezTo>
                    <a:pt x="8248" y="1763"/>
                    <a:pt x="8191" y="1768"/>
                    <a:pt x="8133" y="1780"/>
                  </a:cubicBezTo>
                  <a:lnTo>
                    <a:pt x="6847" y="2018"/>
                  </a:lnTo>
                  <a:lnTo>
                    <a:pt x="6799" y="1732"/>
                  </a:lnTo>
                  <a:cubicBezTo>
                    <a:pt x="6745" y="1451"/>
                    <a:pt x="6496" y="1249"/>
                    <a:pt x="6210" y="1249"/>
                  </a:cubicBezTo>
                  <a:cubicBezTo>
                    <a:pt x="6181" y="1249"/>
                    <a:pt x="6151" y="1251"/>
                    <a:pt x="6121" y="1256"/>
                  </a:cubicBezTo>
                  <a:lnTo>
                    <a:pt x="5168" y="1434"/>
                  </a:lnTo>
                  <a:cubicBezTo>
                    <a:pt x="5228" y="1268"/>
                    <a:pt x="5239" y="1089"/>
                    <a:pt x="5204" y="910"/>
                  </a:cubicBezTo>
                  <a:cubicBezTo>
                    <a:pt x="5119" y="380"/>
                    <a:pt x="4655" y="0"/>
                    <a:pt x="412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1"/>
            <p:cNvSpPr/>
            <p:nvPr/>
          </p:nvSpPr>
          <p:spPr>
            <a:xfrm>
              <a:off x="59194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1"/>
            <p:cNvSpPr/>
            <p:nvPr/>
          </p:nvSpPr>
          <p:spPr>
            <a:xfrm>
              <a:off x="59724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9" y="1"/>
                  </a:moveTo>
                  <a:cubicBezTo>
                    <a:pt x="3223" y="1"/>
                    <a:pt x="3185" y="5"/>
                    <a:pt x="3145" y="14"/>
                  </a:cubicBezTo>
                  <a:lnTo>
                    <a:pt x="3133" y="14"/>
                  </a:lnTo>
                  <a:lnTo>
                    <a:pt x="550" y="478"/>
                  </a:lnTo>
                  <a:cubicBezTo>
                    <a:pt x="0" y="579"/>
                    <a:pt x="116" y="1345"/>
                    <a:pt x="608" y="1345"/>
                  </a:cubicBezTo>
                  <a:cubicBezTo>
                    <a:pt x="639" y="1345"/>
                    <a:pt x="671" y="1342"/>
                    <a:pt x="704" y="1335"/>
                  </a:cubicBezTo>
                  <a:lnTo>
                    <a:pt x="3300" y="871"/>
                  </a:lnTo>
                  <a:cubicBezTo>
                    <a:pt x="3855" y="793"/>
                    <a:pt x="3758" y="1"/>
                    <a:pt x="325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5929300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59831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>
              <a:off x="5939725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3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1"/>
            <p:cNvSpPr/>
            <p:nvPr/>
          </p:nvSpPr>
          <p:spPr>
            <a:xfrm>
              <a:off x="59932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78" y="1"/>
                  </a:moveTo>
                  <a:cubicBezTo>
                    <a:pt x="3160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1" y="605"/>
                    <a:pt x="121" y="1354"/>
                    <a:pt x="613" y="1354"/>
                  </a:cubicBezTo>
                  <a:cubicBezTo>
                    <a:pt x="635" y="1354"/>
                    <a:pt x="657" y="1352"/>
                    <a:pt x="680" y="1349"/>
                  </a:cubicBezTo>
                  <a:lnTo>
                    <a:pt x="3276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5895375" y="4570625"/>
              <a:ext cx="194100" cy="174100"/>
            </a:xfrm>
            <a:custGeom>
              <a:avLst/>
              <a:gdLst/>
              <a:ahLst/>
              <a:cxnLst/>
              <a:rect l="l" t="t" r="r" b="b"/>
              <a:pathLst>
                <a:path w="7764" h="6964" extrusionOk="0">
                  <a:moveTo>
                    <a:pt x="3934" y="1"/>
                  </a:moveTo>
                  <a:cubicBezTo>
                    <a:pt x="2900" y="1"/>
                    <a:pt x="1883" y="470"/>
                    <a:pt x="1215" y="1346"/>
                  </a:cubicBezTo>
                  <a:lnTo>
                    <a:pt x="6953" y="4978"/>
                  </a:lnTo>
                  <a:cubicBezTo>
                    <a:pt x="7763" y="3406"/>
                    <a:pt x="7251" y="1465"/>
                    <a:pt x="5751" y="525"/>
                  </a:cubicBezTo>
                  <a:cubicBezTo>
                    <a:pt x="5187" y="171"/>
                    <a:pt x="4557" y="1"/>
                    <a:pt x="3934" y="1"/>
                  </a:cubicBezTo>
                  <a:close/>
                  <a:moveTo>
                    <a:pt x="810" y="1989"/>
                  </a:moveTo>
                  <a:lnTo>
                    <a:pt x="810" y="1989"/>
                  </a:lnTo>
                  <a:cubicBezTo>
                    <a:pt x="0" y="3561"/>
                    <a:pt x="524" y="5490"/>
                    <a:pt x="2012" y="6430"/>
                  </a:cubicBezTo>
                  <a:cubicBezTo>
                    <a:pt x="2579" y="6790"/>
                    <a:pt x="3213" y="6963"/>
                    <a:pt x="3839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10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1"/>
            <p:cNvSpPr/>
            <p:nvPr/>
          </p:nvSpPr>
          <p:spPr>
            <a:xfrm>
              <a:off x="6259100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73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1"/>
            <p:cNvSpPr/>
            <p:nvPr/>
          </p:nvSpPr>
          <p:spPr>
            <a:xfrm>
              <a:off x="6361800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30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1"/>
            <p:cNvSpPr/>
            <p:nvPr/>
          </p:nvSpPr>
          <p:spPr>
            <a:xfrm>
              <a:off x="6214450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6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28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9" y="684"/>
                  </a:lnTo>
                  <a:cubicBezTo>
                    <a:pt x="7383" y="470"/>
                    <a:pt x="7240" y="291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1"/>
            <p:cNvSpPr/>
            <p:nvPr/>
          </p:nvSpPr>
          <p:spPr>
            <a:xfrm>
              <a:off x="5077400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5" y="412"/>
                  </a:moveTo>
                  <a:cubicBezTo>
                    <a:pt x="4431" y="412"/>
                    <a:pt x="4712" y="584"/>
                    <a:pt x="4763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23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5" y="412"/>
                  </a:cubicBezTo>
                  <a:close/>
                  <a:moveTo>
                    <a:pt x="7831" y="2726"/>
                  </a:moveTo>
                  <a:cubicBezTo>
                    <a:pt x="8094" y="2726"/>
                    <a:pt x="8329" y="2907"/>
                    <a:pt x="8383" y="3185"/>
                  </a:cubicBezTo>
                  <a:lnTo>
                    <a:pt x="9776" y="10746"/>
                  </a:lnTo>
                  <a:cubicBezTo>
                    <a:pt x="9823" y="11043"/>
                    <a:pt x="9621" y="11329"/>
                    <a:pt x="9323" y="11377"/>
                  </a:cubicBezTo>
                  <a:lnTo>
                    <a:pt x="3061" y="12520"/>
                  </a:lnTo>
                  <a:cubicBezTo>
                    <a:pt x="3026" y="12527"/>
                    <a:pt x="2991" y="12530"/>
                    <a:pt x="2956" y="12530"/>
                  </a:cubicBezTo>
                  <a:cubicBezTo>
                    <a:pt x="2699" y="12530"/>
                    <a:pt x="2472" y="12342"/>
                    <a:pt x="2430" y="12079"/>
                  </a:cubicBezTo>
                  <a:lnTo>
                    <a:pt x="1049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1" y="3954"/>
                    <a:pt x="2449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83" y="3340"/>
                    <a:pt x="7049" y="3102"/>
                    <a:pt x="7002" y="2876"/>
                  </a:cubicBezTo>
                  <a:lnTo>
                    <a:pt x="7740" y="2733"/>
                  </a:lnTo>
                  <a:cubicBezTo>
                    <a:pt x="7770" y="2728"/>
                    <a:pt x="7801" y="2726"/>
                    <a:pt x="7831" y="2726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2" y="18"/>
                  </a:cubicBezTo>
                  <a:cubicBezTo>
                    <a:pt x="3346" y="125"/>
                    <a:pt x="2954" y="697"/>
                    <a:pt x="3061" y="1280"/>
                  </a:cubicBezTo>
                  <a:cubicBezTo>
                    <a:pt x="3096" y="1459"/>
                    <a:pt x="3168" y="1626"/>
                    <a:pt x="3275" y="1756"/>
                  </a:cubicBezTo>
                  <a:lnTo>
                    <a:pt x="2501" y="1899"/>
                  </a:lnTo>
                  <a:cubicBezTo>
                    <a:pt x="2180" y="1959"/>
                    <a:pt x="1977" y="2268"/>
                    <a:pt x="2025" y="2590"/>
                  </a:cubicBezTo>
                  <a:lnTo>
                    <a:pt x="2084" y="2864"/>
                  </a:lnTo>
                  <a:lnTo>
                    <a:pt x="799" y="3102"/>
                  </a:lnTo>
                  <a:cubicBezTo>
                    <a:pt x="322" y="3185"/>
                    <a:pt x="1" y="3650"/>
                    <a:pt x="84" y="4126"/>
                  </a:cubicBezTo>
                  <a:lnTo>
                    <a:pt x="1656" y="12758"/>
                  </a:lnTo>
                  <a:cubicBezTo>
                    <a:pt x="1741" y="13194"/>
                    <a:pt x="2111" y="13497"/>
                    <a:pt x="2538" y="13497"/>
                  </a:cubicBezTo>
                  <a:cubicBezTo>
                    <a:pt x="2588" y="13497"/>
                    <a:pt x="2640" y="13493"/>
                    <a:pt x="2692" y="13484"/>
                  </a:cubicBezTo>
                  <a:lnTo>
                    <a:pt x="10038" y="12139"/>
                  </a:lnTo>
                  <a:cubicBezTo>
                    <a:pt x="10514" y="12043"/>
                    <a:pt x="10836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05" y="1740"/>
                  </a:cubicBezTo>
                  <a:cubicBezTo>
                    <a:pt x="8248" y="1740"/>
                    <a:pt x="8191" y="1745"/>
                    <a:pt x="8133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497" y="1235"/>
                    <a:pt x="6225" y="1235"/>
                  </a:cubicBezTo>
                  <a:cubicBezTo>
                    <a:pt x="6190" y="1235"/>
                    <a:pt x="6155" y="1238"/>
                    <a:pt x="6121" y="1245"/>
                  </a:cubicBezTo>
                  <a:lnTo>
                    <a:pt x="5168" y="1411"/>
                  </a:lnTo>
                  <a:cubicBezTo>
                    <a:pt x="5228" y="1245"/>
                    <a:pt x="5228" y="1066"/>
                    <a:pt x="5204" y="899"/>
                  </a:cubicBezTo>
                  <a:cubicBezTo>
                    <a:pt x="5109" y="370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1"/>
            <p:cNvSpPr/>
            <p:nvPr/>
          </p:nvSpPr>
          <p:spPr>
            <a:xfrm>
              <a:off x="512532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6" y="1"/>
                  </a:moveTo>
                  <a:cubicBezTo>
                    <a:pt x="968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1"/>
            <p:cNvSpPr/>
            <p:nvPr/>
          </p:nvSpPr>
          <p:spPr>
            <a:xfrm>
              <a:off x="5178175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9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9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1"/>
            <p:cNvSpPr/>
            <p:nvPr/>
          </p:nvSpPr>
          <p:spPr>
            <a:xfrm>
              <a:off x="513515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1"/>
            <p:cNvSpPr/>
            <p:nvPr/>
          </p:nvSpPr>
          <p:spPr>
            <a:xfrm>
              <a:off x="51890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1"/>
            <p:cNvSpPr/>
            <p:nvPr/>
          </p:nvSpPr>
          <p:spPr>
            <a:xfrm>
              <a:off x="51455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1"/>
            <p:cNvSpPr/>
            <p:nvPr/>
          </p:nvSpPr>
          <p:spPr>
            <a:xfrm>
              <a:off x="519905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0" y="0"/>
                  </a:moveTo>
                  <a:cubicBezTo>
                    <a:pt x="3151" y="0"/>
                    <a:pt x="3132" y="1"/>
                    <a:pt x="3112" y="4"/>
                  </a:cubicBezTo>
                  <a:lnTo>
                    <a:pt x="528" y="480"/>
                  </a:lnTo>
                  <a:cubicBezTo>
                    <a:pt x="0" y="606"/>
                    <a:pt x="114" y="1364"/>
                    <a:pt x="625" y="1364"/>
                  </a:cubicBezTo>
                  <a:cubicBezTo>
                    <a:pt x="644" y="1364"/>
                    <a:pt x="663" y="1363"/>
                    <a:pt x="683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1"/>
            <p:cNvSpPr/>
            <p:nvPr/>
          </p:nvSpPr>
          <p:spPr>
            <a:xfrm>
              <a:off x="5100925" y="1393950"/>
              <a:ext cx="194400" cy="174175"/>
            </a:xfrm>
            <a:custGeom>
              <a:avLst/>
              <a:gdLst/>
              <a:ahLst/>
              <a:cxnLst/>
              <a:rect l="l" t="t" r="r" b="b"/>
              <a:pathLst>
                <a:path w="7776" h="6967" extrusionOk="0">
                  <a:moveTo>
                    <a:pt x="3932" y="1"/>
                  </a:moveTo>
                  <a:cubicBezTo>
                    <a:pt x="2904" y="1"/>
                    <a:pt x="1893" y="465"/>
                    <a:pt x="1227" y="1338"/>
                  </a:cubicBezTo>
                  <a:lnTo>
                    <a:pt x="6966" y="4969"/>
                  </a:lnTo>
                  <a:cubicBezTo>
                    <a:pt x="7775" y="3398"/>
                    <a:pt x="7251" y="1469"/>
                    <a:pt x="5751" y="528"/>
                  </a:cubicBezTo>
                  <a:cubicBezTo>
                    <a:pt x="5188" y="173"/>
                    <a:pt x="4557" y="1"/>
                    <a:pt x="3932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86" y="6793"/>
                    <a:pt x="3217" y="6966"/>
                    <a:pt x="3842" y="6966"/>
                  </a:cubicBezTo>
                  <a:cubicBezTo>
                    <a:pt x="4875" y="6966"/>
                    <a:pt x="5893" y="6495"/>
                    <a:pt x="6561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1"/>
            <p:cNvSpPr/>
            <p:nvPr/>
          </p:nvSpPr>
          <p:spPr>
            <a:xfrm>
              <a:off x="5464650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1"/>
            <p:cNvSpPr/>
            <p:nvPr/>
          </p:nvSpPr>
          <p:spPr>
            <a:xfrm>
              <a:off x="55673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89" y="5628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1"/>
            <p:cNvSpPr/>
            <p:nvPr/>
          </p:nvSpPr>
          <p:spPr>
            <a:xfrm>
              <a:off x="5420300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6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4" y="3338"/>
                    <a:pt x="659" y="3338"/>
                  </a:cubicBezTo>
                  <a:cubicBezTo>
                    <a:pt x="474" y="3338"/>
                    <a:pt x="309" y="3474"/>
                    <a:pt x="287" y="3662"/>
                  </a:cubicBezTo>
                  <a:lnTo>
                    <a:pt x="37" y="5626"/>
                  </a:lnTo>
                  <a:cubicBezTo>
                    <a:pt x="1" y="5829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70" y="9984"/>
                  </a:lnTo>
                  <a:cubicBezTo>
                    <a:pt x="3335" y="10186"/>
                    <a:pt x="3477" y="10377"/>
                    <a:pt x="3692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6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1"/>
                    <a:pt x="10044" y="7331"/>
                    <a:pt x="10058" y="7331"/>
                  </a:cubicBezTo>
                  <a:cubicBezTo>
                    <a:pt x="10243" y="7331"/>
                    <a:pt x="10409" y="7195"/>
                    <a:pt x="10431" y="7007"/>
                  </a:cubicBezTo>
                  <a:lnTo>
                    <a:pt x="10693" y="5031"/>
                  </a:lnTo>
                  <a:cubicBezTo>
                    <a:pt x="10716" y="4828"/>
                    <a:pt x="10574" y="4638"/>
                    <a:pt x="10371" y="4614"/>
                  </a:cubicBezTo>
                  <a:lnTo>
                    <a:pt x="6895" y="4150"/>
                  </a:lnTo>
                  <a:lnTo>
                    <a:pt x="7347" y="673"/>
                  </a:lnTo>
                  <a:cubicBezTo>
                    <a:pt x="7383" y="471"/>
                    <a:pt x="7240" y="280"/>
                    <a:pt x="7026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1"/>
            <p:cNvSpPr/>
            <p:nvPr/>
          </p:nvSpPr>
          <p:spPr>
            <a:xfrm>
              <a:off x="5077100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3" y="414"/>
                  </a:moveTo>
                  <a:cubicBezTo>
                    <a:pt x="4440" y="414"/>
                    <a:pt x="4724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9" y="710"/>
                    <a:pt x="3779" y="414"/>
                    <a:pt x="4153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8" y="12527"/>
                    <a:pt x="3003" y="12530"/>
                    <a:pt x="2968" y="12530"/>
                  </a:cubicBezTo>
                  <a:cubicBezTo>
                    <a:pt x="2711" y="12530"/>
                    <a:pt x="2484" y="12342"/>
                    <a:pt x="2442" y="12079"/>
                  </a:cubicBezTo>
                  <a:lnTo>
                    <a:pt x="1061" y="4519"/>
                  </a:lnTo>
                  <a:cubicBezTo>
                    <a:pt x="1013" y="4221"/>
                    <a:pt x="1203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7" y="3340"/>
                    <a:pt x="7061" y="3114"/>
                    <a:pt x="7026" y="2875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47" y="0"/>
                  </a:moveTo>
                  <a:cubicBezTo>
                    <a:pt x="4083" y="0"/>
                    <a:pt x="4018" y="6"/>
                    <a:pt x="3954" y="18"/>
                  </a:cubicBezTo>
                  <a:cubicBezTo>
                    <a:pt x="3358" y="125"/>
                    <a:pt x="2966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811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8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2" y="13505"/>
                    <a:pt x="2704" y="13496"/>
                  </a:cubicBezTo>
                  <a:lnTo>
                    <a:pt x="10038" y="12150"/>
                  </a:lnTo>
                  <a:cubicBezTo>
                    <a:pt x="10526" y="12067"/>
                    <a:pt x="10848" y="11603"/>
                    <a:pt x="10752" y="11115"/>
                  </a:cubicBezTo>
                  <a:lnTo>
                    <a:pt x="9181" y="2483"/>
                  </a:lnTo>
                  <a:cubicBezTo>
                    <a:pt x="9097" y="2052"/>
                    <a:pt x="8726" y="1751"/>
                    <a:pt x="8313" y="1751"/>
                  </a:cubicBezTo>
                  <a:cubicBezTo>
                    <a:pt x="8257" y="1751"/>
                    <a:pt x="8201" y="1757"/>
                    <a:pt x="8145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8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3" y="1244"/>
                  </a:cubicBezTo>
                  <a:lnTo>
                    <a:pt x="5180" y="1423"/>
                  </a:lnTo>
                  <a:cubicBezTo>
                    <a:pt x="5240" y="1244"/>
                    <a:pt x="5240" y="1066"/>
                    <a:pt x="5216" y="899"/>
                  </a:cubicBezTo>
                  <a:cubicBezTo>
                    <a:pt x="5121" y="370"/>
                    <a:pt x="4658" y="0"/>
                    <a:pt x="414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1"/>
            <p:cNvSpPr/>
            <p:nvPr/>
          </p:nvSpPr>
          <p:spPr>
            <a:xfrm>
              <a:off x="512532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1"/>
            <p:cNvSpPr/>
            <p:nvPr/>
          </p:nvSpPr>
          <p:spPr>
            <a:xfrm>
              <a:off x="5177825" y="1825875"/>
              <a:ext cx="97050" cy="34050"/>
            </a:xfrm>
            <a:custGeom>
              <a:avLst/>
              <a:gdLst/>
              <a:ahLst/>
              <a:cxnLst/>
              <a:rect l="l" t="t" r="r" b="b"/>
              <a:pathLst>
                <a:path w="3882" h="1362" extrusionOk="0">
                  <a:moveTo>
                    <a:pt x="3285" y="1"/>
                  </a:moveTo>
                  <a:cubicBezTo>
                    <a:pt x="3247" y="1"/>
                    <a:pt x="3206" y="5"/>
                    <a:pt x="3163" y="15"/>
                  </a:cubicBezTo>
                  <a:lnTo>
                    <a:pt x="3151" y="15"/>
                  </a:ln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1" y="1358"/>
                    <a:pt x="711" y="1349"/>
                  </a:cubicBezTo>
                  <a:lnTo>
                    <a:pt x="3306" y="873"/>
                  </a:lnTo>
                  <a:cubicBezTo>
                    <a:pt x="3882" y="817"/>
                    <a:pt x="3788" y="1"/>
                    <a:pt x="328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1"/>
            <p:cNvSpPr/>
            <p:nvPr/>
          </p:nvSpPr>
          <p:spPr>
            <a:xfrm>
              <a:off x="513515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1"/>
            <p:cNvSpPr/>
            <p:nvPr/>
          </p:nvSpPr>
          <p:spPr>
            <a:xfrm>
              <a:off x="51891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1"/>
            <p:cNvSpPr/>
            <p:nvPr/>
          </p:nvSpPr>
          <p:spPr>
            <a:xfrm>
              <a:off x="51455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1"/>
            <p:cNvSpPr/>
            <p:nvPr/>
          </p:nvSpPr>
          <p:spPr>
            <a:xfrm>
              <a:off x="519925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20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71" y="872"/>
                  </a:lnTo>
                  <a:cubicBezTo>
                    <a:pt x="3776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1"/>
            <p:cNvSpPr/>
            <p:nvPr/>
          </p:nvSpPr>
          <p:spPr>
            <a:xfrm>
              <a:off x="51021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5" y="0"/>
                  </a:moveTo>
                  <a:cubicBezTo>
                    <a:pt x="2864" y="0"/>
                    <a:pt x="1847" y="469"/>
                    <a:pt x="1179" y="1346"/>
                  </a:cubicBezTo>
                  <a:lnTo>
                    <a:pt x="6918" y="4965"/>
                  </a:lnTo>
                  <a:cubicBezTo>
                    <a:pt x="7727" y="3394"/>
                    <a:pt x="7203" y="1465"/>
                    <a:pt x="5703" y="524"/>
                  </a:cubicBezTo>
                  <a:cubicBezTo>
                    <a:pt x="5144" y="171"/>
                    <a:pt x="4517" y="0"/>
                    <a:pt x="3895" y="0"/>
                  </a:cubicBezTo>
                  <a:close/>
                  <a:moveTo>
                    <a:pt x="774" y="1989"/>
                  </a:moveTo>
                  <a:cubicBezTo>
                    <a:pt x="0" y="3548"/>
                    <a:pt x="488" y="5477"/>
                    <a:pt x="1953" y="6418"/>
                  </a:cubicBezTo>
                  <a:cubicBezTo>
                    <a:pt x="2520" y="6774"/>
                    <a:pt x="3154" y="6945"/>
                    <a:pt x="3783" y="6945"/>
                  </a:cubicBezTo>
                  <a:cubicBezTo>
                    <a:pt x="4815" y="6945"/>
                    <a:pt x="5832" y="6482"/>
                    <a:pt x="6513" y="5608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1"/>
            <p:cNvSpPr/>
            <p:nvPr/>
          </p:nvSpPr>
          <p:spPr>
            <a:xfrm>
              <a:off x="5464650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1"/>
            <p:cNvSpPr/>
            <p:nvPr/>
          </p:nvSpPr>
          <p:spPr>
            <a:xfrm>
              <a:off x="55673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1" y="1989"/>
                  </a:lnTo>
                  <a:lnTo>
                    <a:pt x="2489" y="5632"/>
                  </a:lnTo>
                  <a:lnTo>
                    <a:pt x="4882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1"/>
            <p:cNvSpPr/>
            <p:nvPr/>
          </p:nvSpPr>
          <p:spPr>
            <a:xfrm>
              <a:off x="5420300" y="210567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3"/>
                    <a:pt x="287" y="3670"/>
                  </a:cubicBezTo>
                  <a:lnTo>
                    <a:pt x="37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823" y="6516"/>
                  </a:lnTo>
                  <a:lnTo>
                    <a:pt x="3370" y="9993"/>
                  </a:lnTo>
                  <a:cubicBezTo>
                    <a:pt x="3335" y="10195"/>
                    <a:pt x="3477" y="10386"/>
                    <a:pt x="3692" y="10409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2" y="10542"/>
                    <a:pt x="6073" y="10350"/>
                  </a:cubicBezTo>
                  <a:lnTo>
                    <a:pt x="6537" y="6873"/>
                  </a:lnTo>
                  <a:lnTo>
                    <a:pt x="10014" y="7338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40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9"/>
                  </a:lnTo>
                  <a:lnTo>
                    <a:pt x="7347" y="682"/>
                  </a:lnTo>
                  <a:cubicBezTo>
                    <a:pt x="7383" y="480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2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1"/>
            <p:cNvSpPr/>
            <p:nvPr/>
          </p:nvSpPr>
          <p:spPr>
            <a:xfrm>
              <a:off x="5077100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51" y="408"/>
                  </a:moveTo>
                  <a:cubicBezTo>
                    <a:pt x="4439" y="408"/>
                    <a:pt x="4723" y="582"/>
                    <a:pt x="4775" y="971"/>
                  </a:cubicBezTo>
                  <a:cubicBezTo>
                    <a:pt x="4811" y="1162"/>
                    <a:pt x="4763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13" y="1209"/>
                  </a:cubicBezTo>
                  <a:lnTo>
                    <a:pt x="3513" y="1197"/>
                  </a:lnTo>
                  <a:cubicBezTo>
                    <a:pt x="3399" y="700"/>
                    <a:pt x="3778" y="408"/>
                    <a:pt x="4151" y="408"/>
                  </a:cubicBezTo>
                  <a:close/>
                  <a:moveTo>
                    <a:pt x="7856" y="2711"/>
                  </a:moveTo>
                  <a:cubicBezTo>
                    <a:pt x="8114" y="2711"/>
                    <a:pt x="8342" y="2899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8" y="12515"/>
                    <a:pt x="3003" y="12519"/>
                    <a:pt x="2968" y="12519"/>
                  </a:cubicBezTo>
                  <a:cubicBezTo>
                    <a:pt x="2711" y="12519"/>
                    <a:pt x="2484" y="12330"/>
                    <a:pt x="2442" y="12068"/>
                  </a:cubicBezTo>
                  <a:lnTo>
                    <a:pt x="1061" y="4495"/>
                  </a:lnTo>
                  <a:cubicBezTo>
                    <a:pt x="1001" y="4198"/>
                    <a:pt x="1203" y="3912"/>
                    <a:pt x="1501" y="3864"/>
                  </a:cubicBezTo>
                  <a:lnTo>
                    <a:pt x="2251" y="3722"/>
                  </a:lnTo>
                  <a:cubicBezTo>
                    <a:pt x="2283" y="3932"/>
                    <a:pt x="2463" y="4087"/>
                    <a:pt x="2669" y="4087"/>
                  </a:cubicBezTo>
                  <a:cubicBezTo>
                    <a:pt x="2696" y="4087"/>
                    <a:pt x="2724" y="4084"/>
                    <a:pt x="2751" y="4079"/>
                  </a:cubicBezTo>
                  <a:lnTo>
                    <a:pt x="6668" y="3364"/>
                  </a:lnTo>
                  <a:cubicBezTo>
                    <a:pt x="6895" y="3317"/>
                    <a:pt x="7061" y="3091"/>
                    <a:pt x="7014" y="2852"/>
                  </a:cubicBezTo>
                  <a:lnTo>
                    <a:pt x="7752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51" y="1"/>
                  </a:moveTo>
                  <a:cubicBezTo>
                    <a:pt x="4086" y="1"/>
                    <a:pt x="4020" y="7"/>
                    <a:pt x="3954" y="19"/>
                  </a:cubicBezTo>
                  <a:cubicBezTo>
                    <a:pt x="3358" y="126"/>
                    <a:pt x="2966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811" y="3091"/>
                  </a:lnTo>
                  <a:cubicBezTo>
                    <a:pt x="322" y="3186"/>
                    <a:pt x="1" y="3650"/>
                    <a:pt x="96" y="4126"/>
                  </a:cubicBezTo>
                  <a:lnTo>
                    <a:pt x="1668" y="12758"/>
                  </a:lnTo>
                  <a:cubicBezTo>
                    <a:pt x="1742" y="13193"/>
                    <a:pt x="2119" y="13486"/>
                    <a:pt x="2545" y="13486"/>
                  </a:cubicBezTo>
                  <a:cubicBezTo>
                    <a:pt x="2597" y="13486"/>
                    <a:pt x="2650" y="13482"/>
                    <a:pt x="2704" y="13473"/>
                  </a:cubicBezTo>
                  <a:lnTo>
                    <a:pt x="10038" y="12139"/>
                  </a:lnTo>
                  <a:cubicBezTo>
                    <a:pt x="10526" y="12044"/>
                    <a:pt x="10848" y="11580"/>
                    <a:pt x="10752" y="11091"/>
                  </a:cubicBezTo>
                  <a:lnTo>
                    <a:pt x="9181" y="2459"/>
                  </a:lnTo>
                  <a:cubicBezTo>
                    <a:pt x="9096" y="2025"/>
                    <a:pt x="8718" y="1732"/>
                    <a:pt x="8300" y="1732"/>
                  </a:cubicBezTo>
                  <a:cubicBezTo>
                    <a:pt x="8249" y="1732"/>
                    <a:pt x="8197" y="1736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8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3" y="1233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888"/>
                  </a:cubicBezTo>
                  <a:cubicBezTo>
                    <a:pt x="5121" y="360"/>
                    <a:pt x="4661" y="1"/>
                    <a:pt x="415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1"/>
            <p:cNvSpPr/>
            <p:nvPr/>
          </p:nvSpPr>
          <p:spPr>
            <a:xfrm>
              <a:off x="512532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1"/>
            <p:cNvSpPr/>
            <p:nvPr/>
          </p:nvSpPr>
          <p:spPr>
            <a:xfrm>
              <a:off x="5178250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3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4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1"/>
            <p:cNvSpPr/>
            <p:nvPr/>
          </p:nvSpPr>
          <p:spPr>
            <a:xfrm>
              <a:off x="513515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2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1"/>
            <p:cNvSpPr/>
            <p:nvPr/>
          </p:nvSpPr>
          <p:spPr>
            <a:xfrm>
              <a:off x="51891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1"/>
            <p:cNvSpPr/>
            <p:nvPr/>
          </p:nvSpPr>
          <p:spPr>
            <a:xfrm>
              <a:off x="51455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1"/>
            <p:cNvSpPr/>
            <p:nvPr/>
          </p:nvSpPr>
          <p:spPr>
            <a:xfrm>
              <a:off x="51990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0" y="1"/>
                  </a:moveTo>
                  <a:cubicBezTo>
                    <a:pt x="3158" y="1"/>
                    <a:pt x="3136" y="2"/>
                    <a:pt x="3112" y="5"/>
                  </a:cubicBezTo>
                  <a:lnTo>
                    <a:pt x="528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9" y="874"/>
                  </a:lnTo>
                  <a:cubicBezTo>
                    <a:pt x="3792" y="749"/>
                    <a:pt x="3682" y="1"/>
                    <a:pt x="31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1"/>
            <p:cNvSpPr/>
            <p:nvPr/>
          </p:nvSpPr>
          <p:spPr>
            <a:xfrm>
              <a:off x="5100925" y="2982275"/>
              <a:ext cx="194400" cy="174225"/>
            </a:xfrm>
            <a:custGeom>
              <a:avLst/>
              <a:gdLst/>
              <a:ahLst/>
              <a:cxnLst/>
              <a:rect l="l" t="t" r="r" b="b"/>
              <a:pathLst>
                <a:path w="7776" h="6969" extrusionOk="0">
                  <a:moveTo>
                    <a:pt x="3935" y="0"/>
                  </a:moveTo>
                  <a:cubicBezTo>
                    <a:pt x="2906" y="0"/>
                    <a:pt x="1894" y="467"/>
                    <a:pt x="1227" y="1349"/>
                  </a:cubicBezTo>
                  <a:lnTo>
                    <a:pt x="6966" y="4968"/>
                  </a:lnTo>
                  <a:cubicBezTo>
                    <a:pt x="7775" y="3396"/>
                    <a:pt x="7251" y="1468"/>
                    <a:pt x="5751" y="527"/>
                  </a:cubicBezTo>
                  <a:cubicBezTo>
                    <a:pt x="5189" y="172"/>
                    <a:pt x="4559" y="0"/>
                    <a:pt x="3935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4" y="6798"/>
                    <a:pt x="3213" y="6968"/>
                    <a:pt x="3836" y="6968"/>
                  </a:cubicBezTo>
                  <a:cubicBezTo>
                    <a:pt x="4871" y="6968"/>
                    <a:pt x="5892" y="6500"/>
                    <a:pt x="6561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1"/>
            <p:cNvSpPr/>
            <p:nvPr/>
          </p:nvSpPr>
          <p:spPr>
            <a:xfrm>
              <a:off x="5464650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20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1"/>
            <p:cNvSpPr/>
            <p:nvPr/>
          </p:nvSpPr>
          <p:spPr>
            <a:xfrm>
              <a:off x="55673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>
              <a:off x="5420300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2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2" y="3343"/>
                    <a:pt x="641" y="3343"/>
                  </a:cubicBezTo>
                  <a:cubicBezTo>
                    <a:pt x="463" y="3343"/>
                    <a:pt x="308" y="3478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16"/>
                  </a:lnTo>
                  <a:lnTo>
                    <a:pt x="3370" y="10004"/>
                  </a:lnTo>
                  <a:cubicBezTo>
                    <a:pt x="3335" y="10207"/>
                    <a:pt x="3477" y="10385"/>
                    <a:pt x="3692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9" y="10677"/>
                  </a:cubicBezTo>
                  <a:cubicBezTo>
                    <a:pt x="5896" y="10677"/>
                    <a:pt x="6052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4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7"/>
                    <a:pt x="10371" y="4623"/>
                  </a:cubicBezTo>
                  <a:lnTo>
                    <a:pt x="6895" y="4158"/>
                  </a:lnTo>
                  <a:lnTo>
                    <a:pt x="7347" y="682"/>
                  </a:lnTo>
                  <a:cubicBezTo>
                    <a:pt x="7383" y="479"/>
                    <a:pt x="7240" y="289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>
              <a:off x="5077100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61" y="2722"/>
                  </a:moveTo>
                  <a:cubicBezTo>
                    <a:pt x="8117" y="2722"/>
                    <a:pt x="8343" y="2901"/>
                    <a:pt x="8395" y="3162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4" y="12345"/>
                    <a:pt x="2442" y="12068"/>
                  </a:cubicBezTo>
                  <a:lnTo>
                    <a:pt x="1061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3" y="3942"/>
                    <a:pt x="2461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9" y="2726"/>
                    <a:pt x="7825" y="2722"/>
                    <a:pt x="7861" y="2722"/>
                  </a:cubicBezTo>
                  <a:close/>
                  <a:moveTo>
                    <a:pt x="4147" y="1"/>
                  </a:moveTo>
                  <a:cubicBezTo>
                    <a:pt x="4083" y="1"/>
                    <a:pt x="4018" y="7"/>
                    <a:pt x="3954" y="19"/>
                  </a:cubicBezTo>
                  <a:cubicBezTo>
                    <a:pt x="3358" y="126"/>
                    <a:pt x="2966" y="697"/>
                    <a:pt x="3073" y="1281"/>
                  </a:cubicBezTo>
                  <a:cubicBezTo>
                    <a:pt x="3108" y="1459"/>
                    <a:pt x="3180" y="1626"/>
                    <a:pt x="3287" y="1757"/>
                  </a:cubicBezTo>
                  <a:lnTo>
                    <a:pt x="2513" y="1912"/>
                  </a:lnTo>
                  <a:cubicBezTo>
                    <a:pt x="2192" y="1971"/>
                    <a:pt x="1989" y="2281"/>
                    <a:pt x="2037" y="2590"/>
                  </a:cubicBezTo>
                  <a:lnTo>
                    <a:pt x="2096" y="2876"/>
                  </a:lnTo>
                  <a:lnTo>
                    <a:pt x="811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8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2" y="13505"/>
                    <a:pt x="2704" y="13496"/>
                  </a:cubicBezTo>
                  <a:lnTo>
                    <a:pt x="10038" y="12151"/>
                  </a:lnTo>
                  <a:cubicBezTo>
                    <a:pt x="10526" y="12056"/>
                    <a:pt x="10848" y="11591"/>
                    <a:pt x="10752" y="11115"/>
                  </a:cubicBezTo>
                  <a:lnTo>
                    <a:pt x="9181" y="2483"/>
                  </a:lnTo>
                  <a:cubicBezTo>
                    <a:pt x="9096" y="2047"/>
                    <a:pt x="8716" y="1744"/>
                    <a:pt x="8296" y="1744"/>
                  </a:cubicBezTo>
                  <a:cubicBezTo>
                    <a:pt x="8246" y="1744"/>
                    <a:pt x="8195" y="1748"/>
                    <a:pt x="8145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3" y="1245"/>
                  </a:cubicBezTo>
                  <a:lnTo>
                    <a:pt x="5180" y="1412"/>
                  </a:lnTo>
                  <a:cubicBezTo>
                    <a:pt x="5240" y="1245"/>
                    <a:pt x="5240" y="1066"/>
                    <a:pt x="5216" y="900"/>
                  </a:cubicBezTo>
                  <a:cubicBezTo>
                    <a:pt x="5121" y="370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1"/>
            <p:cNvSpPr/>
            <p:nvPr/>
          </p:nvSpPr>
          <p:spPr>
            <a:xfrm>
              <a:off x="5125325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4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1"/>
            <p:cNvSpPr/>
            <p:nvPr/>
          </p:nvSpPr>
          <p:spPr>
            <a:xfrm>
              <a:off x="5177850" y="341417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84" y="0"/>
                  </a:moveTo>
                  <a:cubicBezTo>
                    <a:pt x="3246" y="0"/>
                    <a:pt x="3205" y="5"/>
                    <a:pt x="3162" y="15"/>
                  </a:cubicBezTo>
                  <a:lnTo>
                    <a:pt x="3150" y="15"/>
                  </a:lnTo>
                  <a:lnTo>
                    <a:pt x="555" y="491"/>
                  </a:lnTo>
                  <a:cubicBezTo>
                    <a:pt x="0" y="580"/>
                    <a:pt x="107" y="1362"/>
                    <a:pt x="596" y="1362"/>
                  </a:cubicBezTo>
                  <a:cubicBezTo>
                    <a:pt x="632" y="1362"/>
                    <a:pt x="670" y="1357"/>
                    <a:pt x="710" y="1349"/>
                  </a:cubicBezTo>
                  <a:lnTo>
                    <a:pt x="3305" y="872"/>
                  </a:lnTo>
                  <a:cubicBezTo>
                    <a:pt x="3881" y="817"/>
                    <a:pt x="3787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1"/>
            <p:cNvSpPr/>
            <p:nvPr/>
          </p:nvSpPr>
          <p:spPr>
            <a:xfrm>
              <a:off x="513515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2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1"/>
            <p:cNvSpPr/>
            <p:nvPr/>
          </p:nvSpPr>
          <p:spPr>
            <a:xfrm>
              <a:off x="51890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1"/>
            <p:cNvSpPr/>
            <p:nvPr/>
          </p:nvSpPr>
          <p:spPr>
            <a:xfrm>
              <a:off x="5145575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5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1"/>
            <p:cNvSpPr/>
            <p:nvPr/>
          </p:nvSpPr>
          <p:spPr>
            <a:xfrm>
              <a:off x="5199250" y="3525775"/>
              <a:ext cx="94400" cy="33800"/>
            </a:xfrm>
            <a:custGeom>
              <a:avLst/>
              <a:gdLst/>
              <a:ahLst/>
              <a:cxnLst/>
              <a:rect l="l" t="t" r="r" b="b"/>
              <a:pathLst>
                <a:path w="3776" h="1352" extrusionOk="0">
                  <a:moveTo>
                    <a:pt x="3162" y="1"/>
                  </a:moveTo>
                  <a:cubicBezTo>
                    <a:pt x="3143" y="1"/>
                    <a:pt x="3124" y="2"/>
                    <a:pt x="3104" y="4"/>
                  </a:cubicBezTo>
                  <a:lnTo>
                    <a:pt x="520" y="480"/>
                  </a:lnTo>
                  <a:cubicBezTo>
                    <a:pt x="1" y="619"/>
                    <a:pt x="120" y="1351"/>
                    <a:pt x="627" y="1351"/>
                  </a:cubicBezTo>
                  <a:cubicBezTo>
                    <a:pt x="643" y="1351"/>
                    <a:pt x="659" y="1351"/>
                    <a:pt x="675" y="1349"/>
                  </a:cubicBezTo>
                  <a:lnTo>
                    <a:pt x="3271" y="873"/>
                  </a:lnTo>
                  <a:cubicBezTo>
                    <a:pt x="3776" y="735"/>
                    <a:pt x="3661" y="1"/>
                    <a:pt x="316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1"/>
            <p:cNvSpPr/>
            <p:nvPr/>
          </p:nvSpPr>
          <p:spPr>
            <a:xfrm>
              <a:off x="51021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5" y="1"/>
                  </a:moveTo>
                  <a:cubicBezTo>
                    <a:pt x="2864" y="1"/>
                    <a:pt x="1847" y="470"/>
                    <a:pt x="1179" y="1346"/>
                  </a:cubicBezTo>
                  <a:lnTo>
                    <a:pt x="6918" y="4978"/>
                  </a:lnTo>
                  <a:cubicBezTo>
                    <a:pt x="7727" y="3406"/>
                    <a:pt x="7203" y="1477"/>
                    <a:pt x="5703" y="525"/>
                  </a:cubicBezTo>
                  <a:cubicBezTo>
                    <a:pt x="5144" y="171"/>
                    <a:pt x="4517" y="1"/>
                    <a:pt x="3895" y="1"/>
                  </a:cubicBezTo>
                  <a:close/>
                  <a:moveTo>
                    <a:pt x="774" y="1989"/>
                  </a:moveTo>
                  <a:cubicBezTo>
                    <a:pt x="0" y="3561"/>
                    <a:pt x="488" y="5478"/>
                    <a:pt x="1953" y="6418"/>
                  </a:cubicBezTo>
                  <a:cubicBezTo>
                    <a:pt x="2521" y="6775"/>
                    <a:pt x="3157" y="6947"/>
                    <a:pt x="3786" y="6947"/>
                  </a:cubicBezTo>
                  <a:cubicBezTo>
                    <a:pt x="4817" y="6947"/>
                    <a:pt x="5833" y="6486"/>
                    <a:pt x="6513" y="5621"/>
                  </a:cubicBezTo>
                  <a:lnTo>
                    <a:pt x="774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1"/>
            <p:cNvSpPr/>
            <p:nvPr/>
          </p:nvSpPr>
          <p:spPr>
            <a:xfrm>
              <a:off x="5464650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620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20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1"/>
            <p:cNvSpPr/>
            <p:nvPr/>
          </p:nvSpPr>
          <p:spPr>
            <a:xfrm>
              <a:off x="55673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89" y="5640"/>
                  </a:lnTo>
                  <a:lnTo>
                    <a:pt x="4882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1"/>
            <p:cNvSpPr/>
            <p:nvPr/>
          </p:nvSpPr>
          <p:spPr>
            <a:xfrm>
              <a:off x="5420300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2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4" y="3346"/>
                    <a:pt x="659" y="3346"/>
                  </a:cubicBezTo>
                  <a:cubicBezTo>
                    <a:pt x="474" y="3346"/>
                    <a:pt x="309" y="3482"/>
                    <a:pt x="287" y="3670"/>
                  </a:cubicBezTo>
                  <a:lnTo>
                    <a:pt x="37" y="5647"/>
                  </a:lnTo>
                  <a:cubicBezTo>
                    <a:pt x="1" y="5849"/>
                    <a:pt x="144" y="6028"/>
                    <a:pt x="346" y="6063"/>
                  </a:cubicBezTo>
                  <a:lnTo>
                    <a:pt x="3823" y="6528"/>
                  </a:lnTo>
                  <a:lnTo>
                    <a:pt x="3370" y="10004"/>
                  </a:lnTo>
                  <a:cubicBezTo>
                    <a:pt x="3335" y="10207"/>
                    <a:pt x="3477" y="10397"/>
                    <a:pt x="3692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6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4" y="7340"/>
                    <a:pt x="10058" y="7340"/>
                  </a:cubicBezTo>
                  <a:cubicBezTo>
                    <a:pt x="10243" y="7340"/>
                    <a:pt x="10409" y="7203"/>
                    <a:pt x="10431" y="7016"/>
                  </a:cubicBezTo>
                  <a:lnTo>
                    <a:pt x="10693" y="5039"/>
                  </a:lnTo>
                  <a:cubicBezTo>
                    <a:pt x="10716" y="4837"/>
                    <a:pt x="10574" y="4646"/>
                    <a:pt x="10371" y="4623"/>
                  </a:cubicBezTo>
                  <a:lnTo>
                    <a:pt x="6895" y="4170"/>
                  </a:lnTo>
                  <a:lnTo>
                    <a:pt x="7347" y="682"/>
                  </a:lnTo>
                  <a:cubicBezTo>
                    <a:pt x="7383" y="479"/>
                    <a:pt x="7240" y="301"/>
                    <a:pt x="7026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1"/>
            <p:cNvSpPr/>
            <p:nvPr/>
          </p:nvSpPr>
          <p:spPr>
            <a:xfrm>
              <a:off x="5077100" y="4098700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57" y="412"/>
                  </a:moveTo>
                  <a:cubicBezTo>
                    <a:pt x="4443" y="412"/>
                    <a:pt x="4724" y="585"/>
                    <a:pt x="4775" y="971"/>
                  </a:cubicBezTo>
                  <a:cubicBezTo>
                    <a:pt x="4811" y="1161"/>
                    <a:pt x="4763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13" y="1221"/>
                  </a:cubicBezTo>
                  <a:lnTo>
                    <a:pt x="3513" y="1209"/>
                  </a:lnTo>
                  <a:cubicBezTo>
                    <a:pt x="3398" y="709"/>
                    <a:pt x="3782" y="412"/>
                    <a:pt x="4157" y="412"/>
                  </a:cubicBezTo>
                  <a:close/>
                  <a:moveTo>
                    <a:pt x="7856" y="2723"/>
                  </a:moveTo>
                  <a:cubicBezTo>
                    <a:pt x="8114" y="2723"/>
                    <a:pt x="8342" y="2911"/>
                    <a:pt x="8395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1" y="12527"/>
                  </a:cubicBezTo>
                  <a:cubicBezTo>
                    <a:pt x="2719" y="12527"/>
                    <a:pt x="2484" y="12346"/>
                    <a:pt x="2442" y="12079"/>
                  </a:cubicBezTo>
                  <a:lnTo>
                    <a:pt x="1061" y="4507"/>
                  </a:lnTo>
                  <a:cubicBezTo>
                    <a:pt x="1001" y="4209"/>
                    <a:pt x="1203" y="3924"/>
                    <a:pt x="1501" y="3876"/>
                  </a:cubicBezTo>
                  <a:lnTo>
                    <a:pt x="2251" y="3745"/>
                  </a:lnTo>
                  <a:cubicBezTo>
                    <a:pt x="2283" y="3945"/>
                    <a:pt x="2463" y="4098"/>
                    <a:pt x="2669" y="4098"/>
                  </a:cubicBezTo>
                  <a:cubicBezTo>
                    <a:pt x="2696" y="4098"/>
                    <a:pt x="2724" y="4096"/>
                    <a:pt x="2751" y="4090"/>
                  </a:cubicBezTo>
                  <a:lnTo>
                    <a:pt x="6668" y="3376"/>
                  </a:lnTo>
                  <a:cubicBezTo>
                    <a:pt x="6895" y="3328"/>
                    <a:pt x="7061" y="3102"/>
                    <a:pt x="7014" y="2864"/>
                  </a:cubicBezTo>
                  <a:lnTo>
                    <a:pt x="7752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47" y="1"/>
                  </a:moveTo>
                  <a:cubicBezTo>
                    <a:pt x="4083" y="1"/>
                    <a:pt x="4019" y="6"/>
                    <a:pt x="3954" y="18"/>
                  </a:cubicBezTo>
                  <a:cubicBezTo>
                    <a:pt x="3358" y="125"/>
                    <a:pt x="2966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811" y="3102"/>
                  </a:lnTo>
                  <a:cubicBezTo>
                    <a:pt x="322" y="3185"/>
                    <a:pt x="1" y="3650"/>
                    <a:pt x="96" y="4138"/>
                  </a:cubicBezTo>
                  <a:lnTo>
                    <a:pt x="1668" y="12770"/>
                  </a:lnTo>
                  <a:cubicBezTo>
                    <a:pt x="1742" y="13195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4" y="13484"/>
                  </a:cubicBezTo>
                  <a:lnTo>
                    <a:pt x="10038" y="12139"/>
                  </a:lnTo>
                  <a:cubicBezTo>
                    <a:pt x="10526" y="12056"/>
                    <a:pt x="10848" y="11579"/>
                    <a:pt x="10752" y="11103"/>
                  </a:cubicBezTo>
                  <a:lnTo>
                    <a:pt x="9181" y="2471"/>
                  </a:lnTo>
                  <a:cubicBezTo>
                    <a:pt x="9097" y="2041"/>
                    <a:pt x="8726" y="1740"/>
                    <a:pt x="8313" y="1740"/>
                  </a:cubicBezTo>
                  <a:cubicBezTo>
                    <a:pt x="8257" y="1740"/>
                    <a:pt x="8201" y="1745"/>
                    <a:pt x="8145" y="1757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7" y="1428"/>
                    <a:pt x="6498" y="1226"/>
                    <a:pt x="6219" y="1226"/>
                  </a:cubicBezTo>
                  <a:cubicBezTo>
                    <a:pt x="6191" y="1226"/>
                    <a:pt x="6162" y="1228"/>
                    <a:pt x="6133" y="1233"/>
                  </a:cubicBezTo>
                  <a:lnTo>
                    <a:pt x="5180" y="1411"/>
                  </a:lnTo>
                  <a:cubicBezTo>
                    <a:pt x="5240" y="1245"/>
                    <a:pt x="5240" y="1066"/>
                    <a:pt x="5216" y="887"/>
                  </a:cubicBezTo>
                  <a:cubicBezTo>
                    <a:pt x="5121" y="369"/>
                    <a:pt x="4658" y="1"/>
                    <a:pt x="414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1"/>
            <p:cNvSpPr/>
            <p:nvPr/>
          </p:nvSpPr>
          <p:spPr>
            <a:xfrm>
              <a:off x="512532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1"/>
            <p:cNvSpPr/>
            <p:nvPr/>
          </p:nvSpPr>
          <p:spPr>
            <a:xfrm>
              <a:off x="5178250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6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4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1"/>
            <p:cNvSpPr/>
            <p:nvPr/>
          </p:nvSpPr>
          <p:spPr>
            <a:xfrm>
              <a:off x="513515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2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1"/>
            <p:cNvSpPr/>
            <p:nvPr/>
          </p:nvSpPr>
          <p:spPr>
            <a:xfrm>
              <a:off x="51890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1"/>
            <p:cNvSpPr/>
            <p:nvPr/>
          </p:nvSpPr>
          <p:spPr>
            <a:xfrm>
              <a:off x="51455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700" y="268"/>
                    <a:pt x="1376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1"/>
            <p:cNvSpPr/>
            <p:nvPr/>
          </p:nvSpPr>
          <p:spPr>
            <a:xfrm>
              <a:off x="51991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3" y="2"/>
                    <a:pt x="3109" y="5"/>
                  </a:cubicBezTo>
                  <a:lnTo>
                    <a:pt x="525" y="481"/>
                  </a:lnTo>
                  <a:cubicBezTo>
                    <a:pt x="1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1"/>
            <p:cNvSpPr/>
            <p:nvPr/>
          </p:nvSpPr>
          <p:spPr>
            <a:xfrm>
              <a:off x="5100925" y="4570700"/>
              <a:ext cx="194400" cy="174075"/>
            </a:xfrm>
            <a:custGeom>
              <a:avLst/>
              <a:gdLst/>
              <a:ahLst/>
              <a:cxnLst/>
              <a:rect l="l" t="t" r="r" b="b"/>
              <a:pathLst>
                <a:path w="7776" h="6963" extrusionOk="0">
                  <a:moveTo>
                    <a:pt x="3934" y="1"/>
                  </a:moveTo>
                  <a:cubicBezTo>
                    <a:pt x="2906" y="1"/>
                    <a:pt x="1893" y="469"/>
                    <a:pt x="1227" y="1343"/>
                  </a:cubicBezTo>
                  <a:lnTo>
                    <a:pt x="6966" y="4975"/>
                  </a:lnTo>
                  <a:cubicBezTo>
                    <a:pt x="7775" y="3403"/>
                    <a:pt x="7251" y="1474"/>
                    <a:pt x="5751" y="534"/>
                  </a:cubicBezTo>
                  <a:cubicBezTo>
                    <a:pt x="5189" y="174"/>
                    <a:pt x="4558" y="1"/>
                    <a:pt x="3934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4" y="6793"/>
                    <a:pt x="3213" y="6963"/>
                    <a:pt x="3836" y="6963"/>
                  </a:cubicBezTo>
                  <a:cubicBezTo>
                    <a:pt x="4871" y="6963"/>
                    <a:pt x="5892" y="6494"/>
                    <a:pt x="6561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1"/>
            <p:cNvSpPr/>
            <p:nvPr/>
          </p:nvSpPr>
          <p:spPr>
            <a:xfrm>
              <a:off x="5464650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20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1"/>
            <p:cNvSpPr/>
            <p:nvPr/>
          </p:nvSpPr>
          <p:spPr>
            <a:xfrm>
              <a:off x="55673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89" y="5640"/>
                  </a:lnTo>
                  <a:lnTo>
                    <a:pt x="4882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1"/>
            <p:cNvSpPr/>
            <p:nvPr/>
          </p:nvSpPr>
          <p:spPr>
            <a:xfrm>
              <a:off x="5420300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6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9" y="3473"/>
                    <a:pt x="287" y="3661"/>
                  </a:cubicBezTo>
                  <a:lnTo>
                    <a:pt x="25" y="5637"/>
                  </a:lnTo>
                  <a:cubicBezTo>
                    <a:pt x="1" y="5840"/>
                    <a:pt x="144" y="6030"/>
                    <a:pt x="346" y="6054"/>
                  </a:cubicBezTo>
                  <a:lnTo>
                    <a:pt x="3823" y="6518"/>
                  </a:lnTo>
                  <a:lnTo>
                    <a:pt x="3370" y="9995"/>
                  </a:lnTo>
                  <a:cubicBezTo>
                    <a:pt x="3335" y="10197"/>
                    <a:pt x="3477" y="10388"/>
                    <a:pt x="3692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4" y="7331"/>
                    <a:pt x="10053" y="7333"/>
                    <a:pt x="10073" y="7333"/>
                  </a:cubicBezTo>
                  <a:cubicBezTo>
                    <a:pt x="10252" y="7333"/>
                    <a:pt x="10409" y="7189"/>
                    <a:pt x="10431" y="7007"/>
                  </a:cubicBezTo>
                  <a:lnTo>
                    <a:pt x="10693" y="5042"/>
                  </a:lnTo>
                  <a:cubicBezTo>
                    <a:pt x="10716" y="4828"/>
                    <a:pt x="10574" y="4649"/>
                    <a:pt x="10371" y="4613"/>
                  </a:cubicBezTo>
                  <a:lnTo>
                    <a:pt x="6895" y="4161"/>
                  </a:lnTo>
                  <a:lnTo>
                    <a:pt x="7347" y="684"/>
                  </a:lnTo>
                  <a:cubicBezTo>
                    <a:pt x="7383" y="482"/>
                    <a:pt x="7240" y="291"/>
                    <a:pt x="7026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1"/>
            <p:cNvSpPr/>
            <p:nvPr/>
          </p:nvSpPr>
          <p:spPr>
            <a:xfrm>
              <a:off x="4282975" y="921250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7"/>
                    <a:pt x="4774" y="994"/>
                  </a:cubicBezTo>
                  <a:cubicBezTo>
                    <a:pt x="4810" y="1196"/>
                    <a:pt x="4751" y="1387"/>
                    <a:pt x="4632" y="1541"/>
                  </a:cubicBezTo>
                  <a:lnTo>
                    <a:pt x="3834" y="1684"/>
                  </a:lnTo>
                  <a:cubicBezTo>
                    <a:pt x="3667" y="1589"/>
                    <a:pt x="3548" y="1422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54" y="2749"/>
                  </a:moveTo>
                  <a:cubicBezTo>
                    <a:pt x="8117" y="2749"/>
                    <a:pt x="8351" y="2930"/>
                    <a:pt x="8394" y="3208"/>
                  </a:cubicBezTo>
                  <a:lnTo>
                    <a:pt x="9787" y="10769"/>
                  </a:lnTo>
                  <a:cubicBezTo>
                    <a:pt x="9835" y="11066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79" y="12553"/>
                  </a:cubicBezTo>
                  <a:cubicBezTo>
                    <a:pt x="2722" y="12553"/>
                    <a:pt x="2493" y="12365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58"/>
                    <a:pt x="1512" y="3899"/>
                  </a:cubicBezTo>
                  <a:lnTo>
                    <a:pt x="2250" y="3768"/>
                  </a:lnTo>
                  <a:cubicBezTo>
                    <a:pt x="2292" y="3977"/>
                    <a:pt x="2472" y="4122"/>
                    <a:pt x="2676" y="4122"/>
                  </a:cubicBezTo>
                  <a:cubicBezTo>
                    <a:pt x="2704" y="4122"/>
                    <a:pt x="2733" y="4119"/>
                    <a:pt x="2762" y="4113"/>
                  </a:cubicBezTo>
                  <a:lnTo>
                    <a:pt x="6668" y="3399"/>
                  </a:lnTo>
                  <a:cubicBezTo>
                    <a:pt x="6906" y="3363"/>
                    <a:pt x="7060" y="3125"/>
                    <a:pt x="7025" y="2899"/>
                  </a:cubicBezTo>
                  <a:lnTo>
                    <a:pt x="7763" y="2756"/>
                  </a:lnTo>
                  <a:cubicBezTo>
                    <a:pt x="7793" y="2751"/>
                    <a:pt x="7824" y="2749"/>
                    <a:pt x="7854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5" y="6"/>
                    <a:pt x="3941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79"/>
                  </a:cubicBezTo>
                  <a:lnTo>
                    <a:pt x="2512" y="1934"/>
                  </a:lnTo>
                  <a:cubicBezTo>
                    <a:pt x="2191" y="1994"/>
                    <a:pt x="1988" y="2291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1" y="13217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66"/>
                    <a:pt x="10847" y="11602"/>
                    <a:pt x="10763" y="11126"/>
                  </a:cubicBezTo>
                  <a:lnTo>
                    <a:pt x="9180" y="2494"/>
                  </a:lnTo>
                  <a:cubicBezTo>
                    <a:pt x="9106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79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8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1"/>
            <p:cNvSpPr/>
            <p:nvPr/>
          </p:nvSpPr>
          <p:spPr>
            <a:xfrm>
              <a:off x="4331175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8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5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1"/>
            <p:cNvSpPr/>
            <p:nvPr/>
          </p:nvSpPr>
          <p:spPr>
            <a:xfrm>
              <a:off x="4383600" y="10318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9" y="0"/>
                  </a:moveTo>
                  <a:cubicBezTo>
                    <a:pt x="3208" y="0"/>
                    <a:pt x="3176" y="3"/>
                    <a:pt x="3143" y="10"/>
                  </a:cubicBezTo>
                  <a:lnTo>
                    <a:pt x="3155" y="10"/>
                  </a:lnTo>
                  <a:lnTo>
                    <a:pt x="559" y="486"/>
                  </a:lnTo>
                  <a:cubicBezTo>
                    <a:pt x="0" y="553"/>
                    <a:pt x="102" y="1354"/>
                    <a:pt x="609" y="1354"/>
                  </a:cubicBezTo>
                  <a:cubicBezTo>
                    <a:pt x="642" y="1354"/>
                    <a:pt x="677" y="1350"/>
                    <a:pt x="714" y="1343"/>
                  </a:cubicBezTo>
                  <a:lnTo>
                    <a:pt x="3309" y="867"/>
                  </a:lnTo>
                  <a:cubicBezTo>
                    <a:pt x="3847" y="766"/>
                    <a:pt x="3731" y="0"/>
                    <a:pt x="32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1"/>
            <p:cNvSpPr/>
            <p:nvPr/>
          </p:nvSpPr>
          <p:spPr>
            <a:xfrm>
              <a:off x="4341000" y="109700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1"/>
            <p:cNvSpPr/>
            <p:nvPr/>
          </p:nvSpPr>
          <p:spPr>
            <a:xfrm>
              <a:off x="4394875" y="1085650"/>
              <a:ext cx="94100" cy="33725"/>
            </a:xfrm>
            <a:custGeom>
              <a:avLst/>
              <a:gdLst/>
              <a:ahLst/>
              <a:cxnLst/>
              <a:rect l="l" t="t" r="r" b="b"/>
              <a:pathLst>
                <a:path w="3764" h="1349" extrusionOk="0">
                  <a:moveTo>
                    <a:pt x="3133" y="0"/>
                  </a:moveTo>
                  <a:cubicBezTo>
                    <a:pt x="3121" y="0"/>
                    <a:pt x="3109" y="1"/>
                    <a:pt x="3096" y="2"/>
                  </a:cubicBezTo>
                  <a:lnTo>
                    <a:pt x="501" y="478"/>
                  </a:lnTo>
                  <a:cubicBezTo>
                    <a:pt x="1" y="618"/>
                    <a:pt x="126" y="1348"/>
                    <a:pt x="620" y="1348"/>
                  </a:cubicBezTo>
                  <a:cubicBezTo>
                    <a:pt x="632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63" y="731"/>
                    <a:pt x="3638" y="0"/>
                    <a:pt x="3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43514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9" y="1513"/>
                    <a:pt x="857" y="1556"/>
                    <a:pt x="1002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4404875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68" y="885"/>
                  </a:lnTo>
                  <a:cubicBezTo>
                    <a:pt x="3796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>
              <a:off x="4306775" y="1393750"/>
              <a:ext cx="194400" cy="174150"/>
            </a:xfrm>
            <a:custGeom>
              <a:avLst/>
              <a:gdLst/>
              <a:ahLst/>
              <a:cxnLst/>
              <a:rect l="l" t="t" r="r" b="b"/>
              <a:pathLst>
                <a:path w="7776" h="6966" extrusionOk="0">
                  <a:moveTo>
                    <a:pt x="3943" y="1"/>
                  </a:moveTo>
                  <a:cubicBezTo>
                    <a:pt x="2906" y="1"/>
                    <a:pt x="1888" y="469"/>
                    <a:pt x="1227" y="1346"/>
                  </a:cubicBezTo>
                  <a:lnTo>
                    <a:pt x="6966" y="4977"/>
                  </a:lnTo>
                  <a:cubicBezTo>
                    <a:pt x="7775" y="3406"/>
                    <a:pt x="7251" y="1477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2001"/>
                  </a:moveTo>
                  <a:cubicBezTo>
                    <a:pt x="1" y="3561"/>
                    <a:pt x="524" y="5489"/>
                    <a:pt x="2025" y="6442"/>
                  </a:cubicBezTo>
                  <a:cubicBezTo>
                    <a:pt x="2584" y="6796"/>
                    <a:pt x="3211" y="6966"/>
                    <a:pt x="3833" y="6966"/>
                  </a:cubicBezTo>
                  <a:cubicBezTo>
                    <a:pt x="4864" y="6966"/>
                    <a:pt x="5880" y="6497"/>
                    <a:pt x="6549" y="5620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>
              <a:off x="4670500" y="1020500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1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>
              <a:off x="4773200" y="962250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85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>
              <a:off x="462587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7" y="136"/>
                    <a:pt x="4655" y="328"/>
                  </a:cubicBezTo>
                  <a:lnTo>
                    <a:pt x="4191" y="3805"/>
                  </a:lnTo>
                  <a:lnTo>
                    <a:pt x="714" y="3340"/>
                  </a:lnTo>
                  <a:cubicBezTo>
                    <a:pt x="699" y="3338"/>
                    <a:pt x="683" y="3338"/>
                    <a:pt x="668" y="3338"/>
                  </a:cubicBezTo>
                  <a:cubicBezTo>
                    <a:pt x="475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57" y="6055"/>
                  </a:cubicBezTo>
                  <a:lnTo>
                    <a:pt x="357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7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48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4" y="7331"/>
                    <a:pt x="10420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2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>
              <a:off x="42829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7" y="429"/>
                  </a:moveTo>
                  <a:cubicBezTo>
                    <a:pt x="4437" y="429"/>
                    <a:pt x="4723" y="604"/>
                    <a:pt x="4774" y="997"/>
                  </a:cubicBezTo>
                  <a:cubicBezTo>
                    <a:pt x="4810" y="1188"/>
                    <a:pt x="4751" y="1390"/>
                    <a:pt x="4632" y="1533"/>
                  </a:cubicBezTo>
                  <a:lnTo>
                    <a:pt x="3834" y="1688"/>
                  </a:lnTo>
                  <a:cubicBezTo>
                    <a:pt x="3667" y="1593"/>
                    <a:pt x="3548" y="1426"/>
                    <a:pt x="3512" y="1224"/>
                  </a:cubicBezTo>
                  <a:lnTo>
                    <a:pt x="3500" y="1224"/>
                  </a:lnTo>
                  <a:cubicBezTo>
                    <a:pt x="3386" y="725"/>
                    <a:pt x="3770" y="429"/>
                    <a:pt x="4147" y="429"/>
                  </a:cubicBezTo>
                  <a:close/>
                  <a:moveTo>
                    <a:pt x="7867" y="2749"/>
                  </a:moveTo>
                  <a:cubicBezTo>
                    <a:pt x="8125" y="2749"/>
                    <a:pt x="8352" y="2938"/>
                    <a:pt x="8394" y="3200"/>
                  </a:cubicBezTo>
                  <a:lnTo>
                    <a:pt x="9787" y="10761"/>
                  </a:lnTo>
                  <a:cubicBezTo>
                    <a:pt x="9835" y="11058"/>
                    <a:pt x="9644" y="11344"/>
                    <a:pt x="9346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79" y="12545"/>
                  </a:cubicBezTo>
                  <a:cubicBezTo>
                    <a:pt x="2722" y="12545"/>
                    <a:pt x="2493" y="12357"/>
                    <a:pt x="2441" y="12094"/>
                  </a:cubicBezTo>
                  <a:lnTo>
                    <a:pt x="1060" y="4534"/>
                  </a:lnTo>
                  <a:cubicBezTo>
                    <a:pt x="1012" y="4236"/>
                    <a:pt x="1203" y="3950"/>
                    <a:pt x="1512" y="3903"/>
                  </a:cubicBezTo>
                  <a:lnTo>
                    <a:pt x="2250" y="3760"/>
                  </a:lnTo>
                  <a:cubicBezTo>
                    <a:pt x="2293" y="3975"/>
                    <a:pt x="2482" y="4122"/>
                    <a:pt x="2694" y="4122"/>
                  </a:cubicBezTo>
                  <a:cubicBezTo>
                    <a:pt x="2717" y="4122"/>
                    <a:pt x="2739" y="4120"/>
                    <a:pt x="2762" y="4117"/>
                  </a:cubicBezTo>
                  <a:lnTo>
                    <a:pt x="6668" y="3402"/>
                  </a:lnTo>
                  <a:cubicBezTo>
                    <a:pt x="6906" y="3355"/>
                    <a:pt x="7060" y="3129"/>
                    <a:pt x="7025" y="2890"/>
                  </a:cubicBezTo>
                  <a:lnTo>
                    <a:pt x="7763" y="2760"/>
                  </a:lnTo>
                  <a:cubicBezTo>
                    <a:pt x="7798" y="2752"/>
                    <a:pt x="7833" y="2749"/>
                    <a:pt x="7867" y="2749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79" y="1640"/>
                    <a:pt x="3286" y="1783"/>
                  </a:cubicBezTo>
                  <a:lnTo>
                    <a:pt x="2512" y="1926"/>
                  </a:lnTo>
                  <a:cubicBezTo>
                    <a:pt x="2191" y="1986"/>
                    <a:pt x="1988" y="2295"/>
                    <a:pt x="2036" y="2617"/>
                  </a:cubicBezTo>
                  <a:lnTo>
                    <a:pt x="2096" y="2890"/>
                  </a:lnTo>
                  <a:lnTo>
                    <a:pt x="798" y="3129"/>
                  </a:lnTo>
                  <a:cubicBezTo>
                    <a:pt x="322" y="3212"/>
                    <a:pt x="0" y="3676"/>
                    <a:pt x="83" y="4164"/>
                  </a:cubicBezTo>
                  <a:lnTo>
                    <a:pt x="1667" y="12785"/>
                  </a:lnTo>
                  <a:cubicBezTo>
                    <a:pt x="1741" y="13221"/>
                    <a:pt x="2120" y="13524"/>
                    <a:pt x="2548" y="13524"/>
                  </a:cubicBezTo>
                  <a:cubicBezTo>
                    <a:pt x="2599" y="13524"/>
                    <a:pt x="2651" y="13520"/>
                    <a:pt x="2703" y="13511"/>
                  </a:cubicBezTo>
                  <a:lnTo>
                    <a:pt x="10049" y="12165"/>
                  </a:lnTo>
                  <a:cubicBezTo>
                    <a:pt x="10525" y="12082"/>
                    <a:pt x="10847" y="11618"/>
                    <a:pt x="10763" y="11130"/>
                  </a:cubicBezTo>
                  <a:lnTo>
                    <a:pt x="9192" y="2498"/>
                  </a:lnTo>
                  <a:cubicBezTo>
                    <a:pt x="9108" y="2067"/>
                    <a:pt x="8737" y="1766"/>
                    <a:pt x="8316" y="1766"/>
                  </a:cubicBezTo>
                  <a:cubicBezTo>
                    <a:pt x="8259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810" y="1736"/>
                  </a:lnTo>
                  <a:cubicBezTo>
                    <a:pt x="6757" y="1446"/>
                    <a:pt x="6499" y="1252"/>
                    <a:pt x="6214" y="1252"/>
                  </a:cubicBezTo>
                  <a:cubicBezTo>
                    <a:pt x="6183" y="1252"/>
                    <a:pt x="6151" y="1255"/>
                    <a:pt x="6120" y="1259"/>
                  </a:cubicBezTo>
                  <a:lnTo>
                    <a:pt x="5179" y="1438"/>
                  </a:lnTo>
                  <a:cubicBezTo>
                    <a:pt x="5227" y="1259"/>
                    <a:pt x="5239" y="1081"/>
                    <a:pt x="5215" y="914"/>
                  </a:cubicBezTo>
                  <a:cubicBezTo>
                    <a:pt x="5120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>
              <a:off x="4331175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>
              <a:off x="4383175" y="1825925"/>
              <a:ext cx="97025" cy="34050"/>
            </a:xfrm>
            <a:custGeom>
              <a:avLst/>
              <a:gdLst/>
              <a:ahLst/>
              <a:cxnLst/>
              <a:rect l="l" t="t" r="r" b="b"/>
              <a:pathLst>
                <a:path w="3881" h="1362" extrusionOk="0">
                  <a:moveTo>
                    <a:pt x="3274" y="0"/>
                  </a:moveTo>
                  <a:cubicBezTo>
                    <a:pt x="3238" y="0"/>
                    <a:pt x="3200" y="5"/>
                    <a:pt x="3160" y="13"/>
                  </a:cubicBezTo>
                  <a:lnTo>
                    <a:pt x="3172" y="13"/>
                  </a:lnTo>
                  <a:lnTo>
                    <a:pt x="576" y="490"/>
                  </a:lnTo>
                  <a:cubicBezTo>
                    <a:pt x="0" y="545"/>
                    <a:pt x="104" y="1362"/>
                    <a:pt x="609" y="1362"/>
                  </a:cubicBezTo>
                  <a:cubicBezTo>
                    <a:pt x="647" y="1362"/>
                    <a:pt x="688" y="1357"/>
                    <a:pt x="731" y="1347"/>
                  </a:cubicBezTo>
                  <a:lnTo>
                    <a:pt x="3314" y="871"/>
                  </a:lnTo>
                  <a:cubicBezTo>
                    <a:pt x="3881" y="793"/>
                    <a:pt x="3774" y="0"/>
                    <a:pt x="327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>
              <a:off x="4341000" y="1891150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1" y="1545"/>
                  </a:cubicBezTo>
                  <a:cubicBezTo>
                    <a:pt x="1450" y="1545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>
              <a:off x="43949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>
              <a:off x="435142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>
              <a:off x="4405100" y="1937500"/>
              <a:ext cx="94400" cy="33775"/>
            </a:xfrm>
            <a:custGeom>
              <a:avLst/>
              <a:gdLst/>
              <a:ahLst/>
              <a:cxnLst/>
              <a:rect l="l" t="t" r="r" b="b"/>
              <a:pathLst>
                <a:path w="3776" h="1351" extrusionOk="0">
                  <a:moveTo>
                    <a:pt x="3162" y="0"/>
                  </a:moveTo>
                  <a:cubicBezTo>
                    <a:pt x="3143" y="0"/>
                    <a:pt x="3124" y="1"/>
                    <a:pt x="3104" y="3"/>
                  </a:cubicBezTo>
                  <a:lnTo>
                    <a:pt x="509" y="468"/>
                  </a:lnTo>
                  <a:cubicBezTo>
                    <a:pt x="0" y="606"/>
                    <a:pt x="120" y="1351"/>
                    <a:pt x="628" y="1351"/>
                  </a:cubicBezTo>
                  <a:cubicBezTo>
                    <a:pt x="643" y="1351"/>
                    <a:pt x="659" y="1350"/>
                    <a:pt x="675" y="1349"/>
                  </a:cubicBezTo>
                  <a:lnTo>
                    <a:pt x="3259" y="872"/>
                  </a:lnTo>
                  <a:cubicBezTo>
                    <a:pt x="3775" y="735"/>
                    <a:pt x="3661" y="0"/>
                    <a:pt x="31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>
              <a:off x="43067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6" y="0"/>
                  </a:moveTo>
                  <a:cubicBezTo>
                    <a:pt x="2915" y="0"/>
                    <a:pt x="1900" y="464"/>
                    <a:pt x="1227" y="1338"/>
                  </a:cubicBezTo>
                  <a:lnTo>
                    <a:pt x="6966" y="4957"/>
                  </a:lnTo>
                  <a:cubicBezTo>
                    <a:pt x="7728" y="3398"/>
                    <a:pt x="7251" y="1469"/>
                    <a:pt x="5775" y="528"/>
                  </a:cubicBezTo>
                  <a:cubicBezTo>
                    <a:pt x="5208" y="172"/>
                    <a:pt x="4573" y="0"/>
                    <a:pt x="3946" y="0"/>
                  </a:cubicBezTo>
                  <a:close/>
                  <a:moveTo>
                    <a:pt x="822" y="1981"/>
                  </a:moveTo>
                  <a:cubicBezTo>
                    <a:pt x="1" y="3552"/>
                    <a:pt x="524" y="5481"/>
                    <a:pt x="2025" y="6422"/>
                  </a:cubicBezTo>
                  <a:cubicBezTo>
                    <a:pt x="2584" y="6775"/>
                    <a:pt x="3211" y="6946"/>
                    <a:pt x="3833" y="6946"/>
                  </a:cubicBezTo>
                  <a:cubicBezTo>
                    <a:pt x="4864" y="6946"/>
                    <a:pt x="5880" y="6477"/>
                    <a:pt x="6549" y="5600"/>
                  </a:cubicBezTo>
                  <a:lnTo>
                    <a:pt x="822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>
              <a:off x="4670500" y="181492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4" y="5629"/>
                    <a:pt x="2508" y="5629"/>
                  </a:cubicBezTo>
                  <a:cubicBezTo>
                    <a:pt x="2916" y="5629"/>
                    <a:pt x="3329" y="5510"/>
                    <a:pt x="3692" y="5264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>
              <a:off x="47732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1" y="1"/>
                  </a:moveTo>
                  <a:cubicBezTo>
                    <a:pt x="3182" y="1"/>
                    <a:pt x="2768" y="120"/>
                    <a:pt x="2406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>
              <a:off x="462587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8" y="1"/>
                  </a:moveTo>
                  <a:cubicBezTo>
                    <a:pt x="4843" y="1"/>
                    <a:pt x="4677" y="137"/>
                    <a:pt x="4655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36" y="5647"/>
                  </a:lnTo>
                  <a:cubicBezTo>
                    <a:pt x="0" y="5849"/>
                    <a:pt x="143" y="6040"/>
                    <a:pt x="357" y="6064"/>
                  </a:cubicBezTo>
                  <a:lnTo>
                    <a:pt x="357" y="6052"/>
                  </a:ln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2"/>
                    <a:pt x="6084" y="10350"/>
                  </a:cubicBezTo>
                  <a:lnTo>
                    <a:pt x="6548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94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3" y="1"/>
                    <a:pt x="502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>
              <a:off x="42829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4" y="994"/>
                  </a:cubicBezTo>
                  <a:cubicBezTo>
                    <a:pt x="4810" y="1185"/>
                    <a:pt x="4751" y="1387"/>
                    <a:pt x="4632" y="1530"/>
                  </a:cubicBezTo>
                  <a:lnTo>
                    <a:pt x="3834" y="1685"/>
                  </a:lnTo>
                  <a:cubicBezTo>
                    <a:pt x="3667" y="1590"/>
                    <a:pt x="3548" y="1423"/>
                    <a:pt x="3512" y="1232"/>
                  </a:cubicBezTo>
                  <a:lnTo>
                    <a:pt x="3500" y="1220"/>
                  </a:lnTo>
                  <a:cubicBezTo>
                    <a:pt x="3386" y="723"/>
                    <a:pt x="3769" y="431"/>
                    <a:pt x="4145" y="431"/>
                  </a:cubicBezTo>
                  <a:close/>
                  <a:moveTo>
                    <a:pt x="7867" y="2734"/>
                  </a:moveTo>
                  <a:cubicBezTo>
                    <a:pt x="8125" y="2734"/>
                    <a:pt x="8352" y="2922"/>
                    <a:pt x="8394" y="3185"/>
                  </a:cubicBezTo>
                  <a:lnTo>
                    <a:pt x="9787" y="10757"/>
                  </a:lnTo>
                  <a:cubicBezTo>
                    <a:pt x="9835" y="11055"/>
                    <a:pt x="9644" y="11341"/>
                    <a:pt x="9346" y="11388"/>
                  </a:cubicBezTo>
                  <a:lnTo>
                    <a:pt x="3084" y="12531"/>
                  </a:lnTo>
                  <a:cubicBezTo>
                    <a:pt x="3047" y="12538"/>
                    <a:pt x="3011" y="12542"/>
                    <a:pt x="2975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12" y="4221"/>
                    <a:pt x="1203" y="3935"/>
                    <a:pt x="1512" y="3887"/>
                  </a:cubicBezTo>
                  <a:lnTo>
                    <a:pt x="2250" y="3745"/>
                  </a:lnTo>
                  <a:cubicBezTo>
                    <a:pt x="2292" y="3955"/>
                    <a:pt x="2474" y="4110"/>
                    <a:pt x="2680" y="4110"/>
                  </a:cubicBezTo>
                  <a:cubicBezTo>
                    <a:pt x="2707" y="4110"/>
                    <a:pt x="2735" y="4107"/>
                    <a:pt x="2762" y="4102"/>
                  </a:cubicBezTo>
                  <a:lnTo>
                    <a:pt x="6668" y="3387"/>
                  </a:lnTo>
                  <a:cubicBezTo>
                    <a:pt x="6906" y="3340"/>
                    <a:pt x="7060" y="3114"/>
                    <a:pt x="7025" y="2875"/>
                  </a:cubicBezTo>
                  <a:lnTo>
                    <a:pt x="7763" y="2744"/>
                  </a:lnTo>
                  <a:cubicBezTo>
                    <a:pt x="7798" y="2737"/>
                    <a:pt x="7833" y="2734"/>
                    <a:pt x="7867" y="2734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80"/>
                    <a:pt x="2036" y="2602"/>
                  </a:cubicBezTo>
                  <a:lnTo>
                    <a:pt x="2096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3" y="4149"/>
                  </a:cubicBezTo>
                  <a:lnTo>
                    <a:pt x="1667" y="12781"/>
                  </a:lnTo>
                  <a:cubicBezTo>
                    <a:pt x="1740" y="13212"/>
                    <a:pt x="2110" y="13512"/>
                    <a:pt x="2531" y="13512"/>
                  </a:cubicBezTo>
                  <a:cubicBezTo>
                    <a:pt x="2587" y="13512"/>
                    <a:pt x="2645" y="13507"/>
                    <a:pt x="2703" y="13496"/>
                  </a:cubicBezTo>
                  <a:lnTo>
                    <a:pt x="10049" y="12162"/>
                  </a:lnTo>
                  <a:cubicBezTo>
                    <a:pt x="10525" y="12067"/>
                    <a:pt x="10847" y="11603"/>
                    <a:pt x="10763" y="11114"/>
                  </a:cubicBezTo>
                  <a:lnTo>
                    <a:pt x="9192" y="2482"/>
                  </a:lnTo>
                  <a:cubicBezTo>
                    <a:pt x="9107" y="2048"/>
                    <a:pt x="8729" y="1755"/>
                    <a:pt x="8303" y="1755"/>
                  </a:cubicBezTo>
                  <a:cubicBezTo>
                    <a:pt x="8250" y="1755"/>
                    <a:pt x="8197" y="1759"/>
                    <a:pt x="8144" y="1768"/>
                  </a:cubicBezTo>
                  <a:lnTo>
                    <a:pt x="6858" y="2006"/>
                  </a:lnTo>
                  <a:lnTo>
                    <a:pt x="6810" y="1732"/>
                  </a:lnTo>
                  <a:cubicBezTo>
                    <a:pt x="6757" y="1442"/>
                    <a:pt x="6499" y="1249"/>
                    <a:pt x="6214" y="1249"/>
                  </a:cubicBezTo>
                  <a:cubicBezTo>
                    <a:pt x="6183" y="1249"/>
                    <a:pt x="6151" y="1251"/>
                    <a:pt x="6120" y="1256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11"/>
                  </a:cubicBezTo>
                  <a:cubicBezTo>
                    <a:pt x="5119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>
              <a:off x="4331175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>
              <a:off x="4383600" y="262017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38" y="0"/>
                  </a:moveTo>
                  <a:cubicBezTo>
                    <a:pt x="3207" y="0"/>
                    <a:pt x="3176" y="3"/>
                    <a:pt x="3143" y="9"/>
                  </a:cubicBezTo>
                  <a:lnTo>
                    <a:pt x="3155" y="9"/>
                  </a:lnTo>
                  <a:lnTo>
                    <a:pt x="559" y="485"/>
                  </a:lnTo>
                  <a:cubicBezTo>
                    <a:pt x="1" y="564"/>
                    <a:pt x="102" y="1354"/>
                    <a:pt x="608" y="1354"/>
                  </a:cubicBezTo>
                  <a:cubicBezTo>
                    <a:pt x="641" y="1354"/>
                    <a:pt x="677" y="1350"/>
                    <a:pt x="714" y="1343"/>
                  </a:cubicBezTo>
                  <a:lnTo>
                    <a:pt x="3297" y="866"/>
                  </a:lnTo>
                  <a:cubicBezTo>
                    <a:pt x="3847" y="777"/>
                    <a:pt x="3731" y="0"/>
                    <a:pt x="323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>
              <a:off x="4341000" y="2685525"/>
              <a:ext cx="46325" cy="38700"/>
            </a:xfrm>
            <a:custGeom>
              <a:avLst/>
              <a:gdLst/>
              <a:ahLst/>
              <a:cxnLst/>
              <a:rect l="l" t="t" r="r" b="b"/>
              <a:pathLst>
                <a:path w="1853" h="1548" extrusionOk="0">
                  <a:moveTo>
                    <a:pt x="1016" y="0"/>
                  </a:moveTo>
                  <a:cubicBezTo>
                    <a:pt x="968" y="0"/>
                    <a:pt x="919" y="5"/>
                    <a:pt x="870" y="15"/>
                  </a:cubicBezTo>
                  <a:cubicBezTo>
                    <a:pt x="191" y="122"/>
                    <a:pt x="1" y="1015"/>
                    <a:pt x="560" y="1408"/>
                  </a:cubicBezTo>
                  <a:cubicBezTo>
                    <a:pt x="701" y="1505"/>
                    <a:pt x="853" y="1548"/>
                    <a:pt x="1000" y="1548"/>
                  </a:cubicBezTo>
                  <a:cubicBezTo>
                    <a:pt x="1449" y="1548"/>
                    <a:pt x="1853" y="1145"/>
                    <a:pt x="1763" y="634"/>
                  </a:cubicBezTo>
                  <a:cubicBezTo>
                    <a:pt x="1700" y="266"/>
                    <a:pt x="1377" y="0"/>
                    <a:pt x="101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1"/>
            <p:cNvSpPr/>
            <p:nvPr/>
          </p:nvSpPr>
          <p:spPr>
            <a:xfrm>
              <a:off x="43949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20" y="1349"/>
                    <a:pt x="605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59" y="731"/>
                    <a:pt x="3634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1"/>
            <p:cNvSpPr/>
            <p:nvPr/>
          </p:nvSpPr>
          <p:spPr>
            <a:xfrm>
              <a:off x="43514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1"/>
            <p:cNvSpPr/>
            <p:nvPr/>
          </p:nvSpPr>
          <p:spPr>
            <a:xfrm>
              <a:off x="440490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1"/>
            <p:cNvSpPr/>
            <p:nvPr/>
          </p:nvSpPr>
          <p:spPr>
            <a:xfrm>
              <a:off x="4306775" y="2982050"/>
              <a:ext cx="194400" cy="174250"/>
            </a:xfrm>
            <a:custGeom>
              <a:avLst/>
              <a:gdLst/>
              <a:ahLst/>
              <a:cxnLst/>
              <a:rect l="l" t="t" r="r" b="b"/>
              <a:pathLst>
                <a:path w="7776" h="6970" extrusionOk="0">
                  <a:moveTo>
                    <a:pt x="3946" y="1"/>
                  </a:moveTo>
                  <a:cubicBezTo>
                    <a:pt x="2909" y="1"/>
                    <a:pt x="1889" y="472"/>
                    <a:pt x="1227" y="1358"/>
                  </a:cubicBezTo>
                  <a:lnTo>
                    <a:pt x="6966" y="4977"/>
                  </a:lnTo>
                  <a:cubicBezTo>
                    <a:pt x="7775" y="3405"/>
                    <a:pt x="7251" y="1477"/>
                    <a:pt x="5763" y="524"/>
                  </a:cubicBezTo>
                  <a:cubicBezTo>
                    <a:pt x="5200" y="171"/>
                    <a:pt x="4570" y="1"/>
                    <a:pt x="3946" y="1"/>
                  </a:cubicBezTo>
                  <a:close/>
                  <a:moveTo>
                    <a:pt x="822" y="2001"/>
                  </a:moveTo>
                  <a:lnTo>
                    <a:pt x="822" y="2001"/>
                  </a:lnTo>
                  <a:cubicBezTo>
                    <a:pt x="1" y="3572"/>
                    <a:pt x="524" y="5501"/>
                    <a:pt x="2025" y="6442"/>
                  </a:cubicBezTo>
                  <a:cubicBezTo>
                    <a:pt x="2588" y="6797"/>
                    <a:pt x="3219" y="6969"/>
                    <a:pt x="3844" y="6969"/>
                  </a:cubicBezTo>
                  <a:cubicBezTo>
                    <a:pt x="4872" y="6969"/>
                    <a:pt x="5883" y="6505"/>
                    <a:pt x="6549" y="5632"/>
                  </a:cubicBezTo>
                  <a:lnTo>
                    <a:pt x="822" y="200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1"/>
            <p:cNvSpPr/>
            <p:nvPr/>
          </p:nvSpPr>
          <p:spPr>
            <a:xfrm>
              <a:off x="4670500" y="2609075"/>
              <a:ext cx="152150" cy="140725"/>
            </a:xfrm>
            <a:custGeom>
              <a:avLst/>
              <a:gdLst/>
              <a:ahLst/>
              <a:cxnLst/>
              <a:rect l="l" t="t" r="r" b="b"/>
              <a:pathLst>
                <a:path w="6086" h="5629" extrusionOk="0">
                  <a:moveTo>
                    <a:pt x="3609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8" y="5511"/>
                    <a:pt x="3692" y="5263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1"/>
            <p:cNvSpPr/>
            <p:nvPr/>
          </p:nvSpPr>
          <p:spPr>
            <a:xfrm>
              <a:off x="47732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9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1"/>
            <p:cNvSpPr/>
            <p:nvPr/>
          </p:nvSpPr>
          <p:spPr>
            <a:xfrm>
              <a:off x="46258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2" y="1"/>
                    <a:pt x="4677" y="137"/>
                    <a:pt x="4643" y="325"/>
                  </a:cubicBezTo>
                  <a:lnTo>
                    <a:pt x="4191" y="3813"/>
                  </a:lnTo>
                  <a:lnTo>
                    <a:pt x="714" y="3349"/>
                  </a:lnTo>
                  <a:cubicBezTo>
                    <a:pt x="699" y="3347"/>
                    <a:pt x="683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47"/>
                  </a:lnTo>
                  <a:cubicBezTo>
                    <a:pt x="0" y="5849"/>
                    <a:pt x="143" y="6028"/>
                    <a:pt x="357" y="6063"/>
                  </a:cubicBezTo>
                  <a:lnTo>
                    <a:pt x="3834" y="6516"/>
                  </a:lnTo>
                  <a:lnTo>
                    <a:pt x="3370" y="10004"/>
                  </a:lnTo>
                  <a:cubicBezTo>
                    <a:pt x="3346" y="10207"/>
                    <a:pt x="3489" y="10385"/>
                    <a:pt x="3691" y="10421"/>
                  </a:cubicBezTo>
                  <a:lnTo>
                    <a:pt x="5667" y="10671"/>
                  </a:lnTo>
                  <a:cubicBezTo>
                    <a:pt x="5688" y="10675"/>
                    <a:pt x="5709" y="10677"/>
                    <a:pt x="5730" y="10677"/>
                  </a:cubicBezTo>
                  <a:cubicBezTo>
                    <a:pt x="5907" y="10677"/>
                    <a:pt x="6063" y="10543"/>
                    <a:pt x="6084" y="10362"/>
                  </a:cubicBezTo>
                  <a:lnTo>
                    <a:pt x="6548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4" y="7340"/>
                    <a:pt x="10420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70"/>
                  </a:lnTo>
                  <a:lnTo>
                    <a:pt x="7358" y="682"/>
                  </a:lnTo>
                  <a:cubicBezTo>
                    <a:pt x="7394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6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1"/>
            <p:cNvSpPr/>
            <p:nvPr/>
          </p:nvSpPr>
          <p:spPr>
            <a:xfrm>
              <a:off x="4282975" y="3303975"/>
              <a:ext cx="271175" cy="338325"/>
            </a:xfrm>
            <a:custGeom>
              <a:avLst/>
              <a:gdLst/>
              <a:ahLst/>
              <a:cxnLst/>
              <a:rect l="l" t="t" r="r" b="b"/>
              <a:pathLst>
                <a:path w="10847" h="13533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96"/>
                    <a:pt x="4751" y="1387"/>
                    <a:pt x="4632" y="1542"/>
                  </a:cubicBezTo>
                  <a:lnTo>
                    <a:pt x="3834" y="1685"/>
                  </a:lnTo>
                  <a:cubicBezTo>
                    <a:pt x="3667" y="1589"/>
                    <a:pt x="3548" y="1423"/>
                    <a:pt x="3512" y="1232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72" y="2745"/>
                  </a:moveTo>
                  <a:cubicBezTo>
                    <a:pt x="8127" y="2745"/>
                    <a:pt x="8352" y="2924"/>
                    <a:pt x="8394" y="3185"/>
                  </a:cubicBezTo>
                  <a:lnTo>
                    <a:pt x="9787" y="10769"/>
                  </a:lnTo>
                  <a:cubicBezTo>
                    <a:pt x="9835" y="11067"/>
                    <a:pt x="9644" y="11341"/>
                    <a:pt x="9346" y="11400"/>
                  </a:cubicBezTo>
                  <a:lnTo>
                    <a:pt x="3084" y="12543"/>
                  </a:lnTo>
                  <a:cubicBezTo>
                    <a:pt x="3047" y="12550"/>
                    <a:pt x="3011" y="12553"/>
                    <a:pt x="2976" y="12553"/>
                  </a:cubicBezTo>
                  <a:cubicBezTo>
                    <a:pt x="2710" y="12553"/>
                    <a:pt x="2483" y="12364"/>
                    <a:pt x="2441" y="12091"/>
                  </a:cubicBezTo>
                  <a:lnTo>
                    <a:pt x="1060" y="4530"/>
                  </a:lnTo>
                  <a:cubicBezTo>
                    <a:pt x="1012" y="4233"/>
                    <a:pt x="1203" y="3947"/>
                    <a:pt x="1512" y="3887"/>
                  </a:cubicBezTo>
                  <a:lnTo>
                    <a:pt x="2250" y="3756"/>
                  </a:lnTo>
                  <a:cubicBezTo>
                    <a:pt x="2292" y="3965"/>
                    <a:pt x="2472" y="4110"/>
                    <a:pt x="2676" y="4110"/>
                  </a:cubicBezTo>
                  <a:cubicBezTo>
                    <a:pt x="2704" y="4110"/>
                    <a:pt x="2733" y="4107"/>
                    <a:pt x="2762" y="4102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800" y="2749"/>
                    <a:pt x="7836" y="2745"/>
                    <a:pt x="7872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5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79" y="1649"/>
                    <a:pt x="3286" y="1780"/>
                  </a:cubicBezTo>
                  <a:lnTo>
                    <a:pt x="2512" y="1935"/>
                  </a:lnTo>
                  <a:cubicBezTo>
                    <a:pt x="2191" y="1994"/>
                    <a:pt x="1988" y="2304"/>
                    <a:pt x="2036" y="2613"/>
                  </a:cubicBezTo>
                  <a:lnTo>
                    <a:pt x="2096" y="2899"/>
                  </a:lnTo>
                  <a:lnTo>
                    <a:pt x="798" y="3125"/>
                  </a:lnTo>
                  <a:cubicBezTo>
                    <a:pt x="322" y="3220"/>
                    <a:pt x="0" y="3685"/>
                    <a:pt x="83" y="4173"/>
                  </a:cubicBezTo>
                  <a:lnTo>
                    <a:pt x="1667" y="12793"/>
                  </a:lnTo>
                  <a:cubicBezTo>
                    <a:pt x="1741" y="13229"/>
                    <a:pt x="2120" y="13533"/>
                    <a:pt x="2548" y="13533"/>
                  </a:cubicBezTo>
                  <a:cubicBezTo>
                    <a:pt x="2599" y="13533"/>
                    <a:pt x="2651" y="13528"/>
                    <a:pt x="2703" y="13519"/>
                  </a:cubicBezTo>
                  <a:lnTo>
                    <a:pt x="10049" y="12174"/>
                  </a:lnTo>
                  <a:cubicBezTo>
                    <a:pt x="10525" y="12079"/>
                    <a:pt x="10847" y="11614"/>
                    <a:pt x="10763" y="11138"/>
                  </a:cubicBezTo>
                  <a:lnTo>
                    <a:pt x="9192" y="2506"/>
                  </a:lnTo>
                  <a:cubicBezTo>
                    <a:pt x="9107" y="2070"/>
                    <a:pt x="8727" y="1767"/>
                    <a:pt x="8298" y="1767"/>
                  </a:cubicBezTo>
                  <a:cubicBezTo>
                    <a:pt x="8247" y="1767"/>
                    <a:pt x="8196" y="1771"/>
                    <a:pt x="8144" y="1780"/>
                  </a:cubicBezTo>
                  <a:lnTo>
                    <a:pt x="6858" y="2018"/>
                  </a:lnTo>
                  <a:lnTo>
                    <a:pt x="6810" y="1744"/>
                  </a:lnTo>
                  <a:cubicBezTo>
                    <a:pt x="6758" y="1459"/>
                    <a:pt x="6508" y="1258"/>
                    <a:pt x="6228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79" y="1435"/>
                  </a:lnTo>
                  <a:cubicBezTo>
                    <a:pt x="5227" y="1268"/>
                    <a:pt x="5239" y="1089"/>
                    <a:pt x="5215" y="923"/>
                  </a:cubicBezTo>
                  <a:cubicBezTo>
                    <a:pt x="5119" y="381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1"/>
            <p:cNvSpPr/>
            <p:nvPr/>
          </p:nvSpPr>
          <p:spPr>
            <a:xfrm>
              <a:off x="4331175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5" y="4"/>
                    <a:pt x="870" y="11"/>
                  </a:cubicBezTo>
                  <a:cubicBezTo>
                    <a:pt x="191" y="130"/>
                    <a:pt x="1" y="1011"/>
                    <a:pt x="560" y="1404"/>
                  </a:cubicBezTo>
                  <a:cubicBezTo>
                    <a:pt x="702" y="1501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0"/>
                  </a:cubicBezTo>
                  <a:cubicBezTo>
                    <a:pt x="1689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1"/>
            <p:cNvSpPr/>
            <p:nvPr/>
          </p:nvSpPr>
          <p:spPr>
            <a:xfrm>
              <a:off x="4383250" y="3414225"/>
              <a:ext cx="96950" cy="34100"/>
            </a:xfrm>
            <a:custGeom>
              <a:avLst/>
              <a:gdLst/>
              <a:ahLst/>
              <a:cxnLst/>
              <a:rect l="l" t="t" r="r" b="b"/>
              <a:pathLst>
                <a:path w="3878" h="1364" extrusionOk="0">
                  <a:moveTo>
                    <a:pt x="3271" y="0"/>
                  </a:moveTo>
                  <a:cubicBezTo>
                    <a:pt x="3235" y="0"/>
                    <a:pt x="3197" y="4"/>
                    <a:pt x="3157" y="13"/>
                  </a:cubicBezTo>
                  <a:lnTo>
                    <a:pt x="3169" y="13"/>
                  </a:lnTo>
                  <a:lnTo>
                    <a:pt x="573" y="489"/>
                  </a:lnTo>
                  <a:cubicBezTo>
                    <a:pt x="1" y="555"/>
                    <a:pt x="100" y="1364"/>
                    <a:pt x="597" y="1364"/>
                  </a:cubicBezTo>
                  <a:cubicBezTo>
                    <a:pt x="638" y="1364"/>
                    <a:pt x="682" y="1358"/>
                    <a:pt x="728" y="1347"/>
                  </a:cubicBezTo>
                  <a:lnTo>
                    <a:pt x="3311" y="870"/>
                  </a:lnTo>
                  <a:cubicBezTo>
                    <a:pt x="3878" y="793"/>
                    <a:pt x="3771" y="0"/>
                    <a:pt x="32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1"/>
            <p:cNvSpPr/>
            <p:nvPr/>
          </p:nvSpPr>
          <p:spPr>
            <a:xfrm>
              <a:off x="4341000" y="3479650"/>
              <a:ext cx="46325" cy="38725"/>
            </a:xfrm>
            <a:custGeom>
              <a:avLst/>
              <a:gdLst/>
              <a:ahLst/>
              <a:cxnLst/>
              <a:rect l="l" t="t" r="r" b="b"/>
              <a:pathLst>
                <a:path w="1853" h="1549" extrusionOk="0">
                  <a:moveTo>
                    <a:pt x="1016" y="1"/>
                  </a:moveTo>
                  <a:cubicBezTo>
                    <a:pt x="968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3" y="1549"/>
                    <a:pt x="1000" y="1549"/>
                  </a:cubicBezTo>
                  <a:cubicBezTo>
                    <a:pt x="1449" y="1549"/>
                    <a:pt x="1853" y="1146"/>
                    <a:pt x="1763" y="635"/>
                  </a:cubicBezTo>
                  <a:cubicBezTo>
                    <a:pt x="1700" y="267"/>
                    <a:pt x="1377" y="1"/>
                    <a:pt x="1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1"/>
            <p:cNvSpPr/>
            <p:nvPr/>
          </p:nvSpPr>
          <p:spPr>
            <a:xfrm>
              <a:off x="4394875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2"/>
                    <a:pt x="3096" y="3"/>
                  </a:cubicBezTo>
                  <a:lnTo>
                    <a:pt x="501" y="467"/>
                  </a:lnTo>
                  <a:cubicBezTo>
                    <a:pt x="1" y="619"/>
                    <a:pt x="126" y="1350"/>
                    <a:pt x="620" y="1350"/>
                  </a:cubicBezTo>
                  <a:cubicBezTo>
                    <a:pt x="632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1"/>
            <p:cNvSpPr/>
            <p:nvPr/>
          </p:nvSpPr>
          <p:spPr>
            <a:xfrm>
              <a:off x="435142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1"/>
            <p:cNvSpPr/>
            <p:nvPr/>
          </p:nvSpPr>
          <p:spPr>
            <a:xfrm>
              <a:off x="4405100" y="3525800"/>
              <a:ext cx="94475" cy="33775"/>
            </a:xfrm>
            <a:custGeom>
              <a:avLst/>
              <a:gdLst/>
              <a:ahLst/>
              <a:cxnLst/>
              <a:rect l="l" t="t" r="r" b="b"/>
              <a:pathLst>
                <a:path w="3779" h="1351" extrusionOk="0">
                  <a:moveTo>
                    <a:pt x="3152" y="1"/>
                  </a:moveTo>
                  <a:cubicBezTo>
                    <a:pt x="3136" y="1"/>
                    <a:pt x="3120" y="2"/>
                    <a:pt x="3104" y="3"/>
                  </a:cubicBezTo>
                  <a:lnTo>
                    <a:pt x="509" y="479"/>
                  </a:lnTo>
                  <a:cubicBezTo>
                    <a:pt x="0" y="618"/>
                    <a:pt x="120" y="1350"/>
                    <a:pt x="627" y="1350"/>
                  </a:cubicBezTo>
                  <a:cubicBezTo>
                    <a:pt x="643" y="1350"/>
                    <a:pt x="659" y="1350"/>
                    <a:pt x="675" y="1348"/>
                  </a:cubicBezTo>
                  <a:lnTo>
                    <a:pt x="3259" y="872"/>
                  </a:lnTo>
                  <a:cubicBezTo>
                    <a:pt x="3779" y="733"/>
                    <a:pt x="3660" y="1"/>
                    <a:pt x="315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1"/>
            <p:cNvSpPr/>
            <p:nvPr/>
          </p:nvSpPr>
          <p:spPr>
            <a:xfrm>
              <a:off x="43067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4" y="0"/>
                    <a:pt x="1900" y="466"/>
                    <a:pt x="1227" y="1331"/>
                  </a:cubicBezTo>
                  <a:lnTo>
                    <a:pt x="6966" y="4963"/>
                  </a:lnTo>
                  <a:cubicBezTo>
                    <a:pt x="7728" y="3391"/>
                    <a:pt x="7251" y="1474"/>
                    <a:pt x="5775" y="534"/>
                  </a:cubicBezTo>
                  <a:cubicBezTo>
                    <a:pt x="5207" y="173"/>
                    <a:pt x="4572" y="0"/>
                    <a:pt x="3944" y="0"/>
                  </a:cubicBezTo>
                  <a:close/>
                  <a:moveTo>
                    <a:pt x="822" y="1974"/>
                  </a:moveTo>
                  <a:lnTo>
                    <a:pt x="822" y="1974"/>
                  </a:lnTo>
                  <a:cubicBezTo>
                    <a:pt x="1" y="3546"/>
                    <a:pt x="524" y="5475"/>
                    <a:pt x="2025" y="6415"/>
                  </a:cubicBezTo>
                  <a:cubicBezTo>
                    <a:pt x="2587" y="6775"/>
                    <a:pt x="3218" y="6948"/>
                    <a:pt x="3842" y="6948"/>
                  </a:cubicBezTo>
                  <a:cubicBezTo>
                    <a:pt x="4870" y="6948"/>
                    <a:pt x="5882" y="6480"/>
                    <a:pt x="6549" y="5606"/>
                  </a:cubicBezTo>
                  <a:lnTo>
                    <a:pt x="822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1"/>
            <p:cNvSpPr/>
            <p:nvPr/>
          </p:nvSpPr>
          <p:spPr>
            <a:xfrm>
              <a:off x="4670500" y="3403225"/>
              <a:ext cx="152150" cy="140800"/>
            </a:xfrm>
            <a:custGeom>
              <a:avLst/>
              <a:gdLst/>
              <a:ahLst/>
              <a:cxnLst/>
              <a:rect l="l" t="t" r="r" b="b"/>
              <a:pathLst>
                <a:path w="6086" h="5632" extrusionOk="0">
                  <a:moveTo>
                    <a:pt x="3609" y="1"/>
                  </a:moveTo>
                  <a:lnTo>
                    <a:pt x="1215" y="1632"/>
                  </a:lnTo>
                  <a:cubicBezTo>
                    <a:pt x="251" y="2275"/>
                    <a:pt x="1" y="3584"/>
                    <a:pt x="656" y="4549"/>
                  </a:cubicBezTo>
                  <a:lnTo>
                    <a:pt x="763" y="4715"/>
                  </a:lnTo>
                  <a:cubicBezTo>
                    <a:pt x="1172" y="5311"/>
                    <a:pt x="1837" y="5632"/>
                    <a:pt x="2514" y="5632"/>
                  </a:cubicBezTo>
                  <a:cubicBezTo>
                    <a:pt x="2920" y="5632"/>
                    <a:pt x="3330" y="5516"/>
                    <a:pt x="3692" y="5275"/>
                  </a:cubicBezTo>
                  <a:lnTo>
                    <a:pt x="6085" y="3644"/>
                  </a:lnTo>
                  <a:lnTo>
                    <a:pt x="3609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1"/>
            <p:cNvSpPr/>
            <p:nvPr/>
          </p:nvSpPr>
          <p:spPr>
            <a:xfrm>
              <a:off x="47732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80" y="0"/>
                  </a:moveTo>
                  <a:cubicBezTo>
                    <a:pt x="3174" y="0"/>
                    <a:pt x="2765" y="118"/>
                    <a:pt x="2406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8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1"/>
            <p:cNvSpPr/>
            <p:nvPr/>
          </p:nvSpPr>
          <p:spPr>
            <a:xfrm>
              <a:off x="462587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0" y="0"/>
                  </a:moveTo>
                  <a:cubicBezTo>
                    <a:pt x="4832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36" y="5638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0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94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1" y="2"/>
                    <a:pt x="5030" y="0"/>
                    <a:pt x="5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1"/>
            <p:cNvSpPr/>
            <p:nvPr/>
          </p:nvSpPr>
          <p:spPr>
            <a:xfrm>
              <a:off x="42829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1" y="435"/>
                  </a:moveTo>
                  <a:cubicBezTo>
                    <a:pt x="4440" y="435"/>
                    <a:pt x="4723" y="608"/>
                    <a:pt x="4774" y="994"/>
                  </a:cubicBezTo>
                  <a:cubicBezTo>
                    <a:pt x="4810" y="1184"/>
                    <a:pt x="4751" y="1387"/>
                    <a:pt x="4632" y="1542"/>
                  </a:cubicBezTo>
                  <a:lnTo>
                    <a:pt x="3834" y="1684"/>
                  </a:lnTo>
                  <a:cubicBezTo>
                    <a:pt x="3667" y="1589"/>
                    <a:pt x="3548" y="1434"/>
                    <a:pt x="3512" y="1244"/>
                  </a:cubicBezTo>
                  <a:lnTo>
                    <a:pt x="3500" y="1232"/>
                  </a:lnTo>
                  <a:cubicBezTo>
                    <a:pt x="3386" y="732"/>
                    <a:pt x="3773" y="435"/>
                    <a:pt x="4151" y="435"/>
                  </a:cubicBezTo>
                  <a:close/>
                  <a:moveTo>
                    <a:pt x="7867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87" y="10757"/>
                  </a:lnTo>
                  <a:cubicBezTo>
                    <a:pt x="9835" y="11055"/>
                    <a:pt x="9644" y="11340"/>
                    <a:pt x="9346" y="11400"/>
                  </a:cubicBezTo>
                  <a:lnTo>
                    <a:pt x="3084" y="12543"/>
                  </a:lnTo>
                  <a:cubicBezTo>
                    <a:pt x="3053" y="12548"/>
                    <a:pt x="3023" y="12550"/>
                    <a:pt x="2992" y="12550"/>
                  </a:cubicBezTo>
                  <a:cubicBezTo>
                    <a:pt x="2730" y="12550"/>
                    <a:pt x="2494" y="12369"/>
                    <a:pt x="2441" y="12102"/>
                  </a:cubicBezTo>
                  <a:lnTo>
                    <a:pt x="1060" y="4530"/>
                  </a:lnTo>
                  <a:cubicBezTo>
                    <a:pt x="1012" y="4232"/>
                    <a:pt x="1203" y="3947"/>
                    <a:pt x="1512" y="3899"/>
                  </a:cubicBezTo>
                  <a:lnTo>
                    <a:pt x="2250" y="3768"/>
                  </a:lnTo>
                  <a:cubicBezTo>
                    <a:pt x="2292" y="3968"/>
                    <a:pt x="2474" y="4121"/>
                    <a:pt x="2680" y="4121"/>
                  </a:cubicBezTo>
                  <a:cubicBezTo>
                    <a:pt x="2707" y="4121"/>
                    <a:pt x="2735" y="4119"/>
                    <a:pt x="2762" y="4113"/>
                  </a:cubicBezTo>
                  <a:lnTo>
                    <a:pt x="6668" y="3399"/>
                  </a:lnTo>
                  <a:cubicBezTo>
                    <a:pt x="6906" y="3351"/>
                    <a:pt x="7060" y="3125"/>
                    <a:pt x="7025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7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79" y="1637"/>
                    <a:pt x="3286" y="1780"/>
                  </a:cubicBezTo>
                  <a:lnTo>
                    <a:pt x="2512" y="1923"/>
                  </a:lnTo>
                  <a:cubicBezTo>
                    <a:pt x="2191" y="1982"/>
                    <a:pt x="1988" y="2292"/>
                    <a:pt x="2036" y="2601"/>
                  </a:cubicBezTo>
                  <a:lnTo>
                    <a:pt x="2096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3" y="4161"/>
                  </a:cubicBezTo>
                  <a:lnTo>
                    <a:pt x="1667" y="12793"/>
                  </a:lnTo>
                  <a:cubicBezTo>
                    <a:pt x="1741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49" y="12162"/>
                  </a:lnTo>
                  <a:cubicBezTo>
                    <a:pt x="10525" y="12079"/>
                    <a:pt x="10847" y="11602"/>
                    <a:pt x="10763" y="11126"/>
                  </a:cubicBezTo>
                  <a:lnTo>
                    <a:pt x="9192" y="2494"/>
                  </a:lnTo>
                  <a:cubicBezTo>
                    <a:pt x="9108" y="2064"/>
                    <a:pt x="8737" y="1763"/>
                    <a:pt x="8316" y="1763"/>
                  </a:cubicBezTo>
                  <a:cubicBezTo>
                    <a:pt x="8259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810" y="1732"/>
                  </a:lnTo>
                  <a:cubicBezTo>
                    <a:pt x="6756" y="1451"/>
                    <a:pt x="6497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79" y="1434"/>
                  </a:lnTo>
                  <a:cubicBezTo>
                    <a:pt x="5227" y="1268"/>
                    <a:pt x="5239" y="1089"/>
                    <a:pt x="5215" y="910"/>
                  </a:cubicBezTo>
                  <a:cubicBezTo>
                    <a:pt x="5119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1"/>
            <p:cNvSpPr/>
            <p:nvPr/>
          </p:nvSpPr>
          <p:spPr>
            <a:xfrm>
              <a:off x="4331175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5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5"/>
                    <a:pt x="1002" y="1545"/>
                  </a:cubicBezTo>
                  <a:cubicBezTo>
                    <a:pt x="1454" y="1545"/>
                    <a:pt x="1862" y="1142"/>
                    <a:pt x="1763" y="631"/>
                  </a:cubicBezTo>
                  <a:cubicBezTo>
                    <a:pt x="1689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1"/>
            <p:cNvSpPr/>
            <p:nvPr/>
          </p:nvSpPr>
          <p:spPr>
            <a:xfrm>
              <a:off x="4383675" y="4208750"/>
              <a:ext cx="96100" cy="33625"/>
            </a:xfrm>
            <a:custGeom>
              <a:avLst/>
              <a:gdLst/>
              <a:ahLst/>
              <a:cxnLst/>
              <a:rect l="l" t="t" r="r" b="b"/>
              <a:pathLst>
                <a:path w="3844" h="1345" extrusionOk="0">
                  <a:moveTo>
                    <a:pt x="3236" y="0"/>
                  </a:moveTo>
                  <a:cubicBezTo>
                    <a:pt x="3205" y="0"/>
                    <a:pt x="3173" y="3"/>
                    <a:pt x="3140" y="10"/>
                  </a:cubicBezTo>
                  <a:lnTo>
                    <a:pt x="3152" y="10"/>
                  </a:lnTo>
                  <a:lnTo>
                    <a:pt x="556" y="474"/>
                  </a:lnTo>
                  <a:cubicBezTo>
                    <a:pt x="1" y="552"/>
                    <a:pt x="98" y="1344"/>
                    <a:pt x="597" y="1344"/>
                  </a:cubicBezTo>
                  <a:cubicBezTo>
                    <a:pt x="633" y="1344"/>
                    <a:pt x="671" y="1340"/>
                    <a:pt x="711" y="1331"/>
                  </a:cubicBezTo>
                  <a:lnTo>
                    <a:pt x="3294" y="867"/>
                  </a:lnTo>
                  <a:cubicBezTo>
                    <a:pt x="3844" y="766"/>
                    <a:pt x="3728" y="0"/>
                    <a:pt x="323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1"/>
            <p:cNvSpPr/>
            <p:nvPr/>
          </p:nvSpPr>
          <p:spPr>
            <a:xfrm>
              <a:off x="4341000" y="42738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3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6"/>
                    <a:pt x="1000" y="1546"/>
                  </a:cubicBezTo>
                  <a:cubicBezTo>
                    <a:pt x="1449" y="1546"/>
                    <a:pt x="1853" y="1142"/>
                    <a:pt x="1763" y="631"/>
                  </a:cubicBezTo>
                  <a:cubicBezTo>
                    <a:pt x="1699" y="259"/>
                    <a:pt x="1369" y="1"/>
                    <a:pt x="100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1"/>
            <p:cNvSpPr/>
            <p:nvPr/>
          </p:nvSpPr>
          <p:spPr>
            <a:xfrm>
              <a:off x="4394875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4" y="1"/>
                  </a:moveTo>
                  <a:cubicBezTo>
                    <a:pt x="3128" y="1"/>
                    <a:pt x="3113" y="1"/>
                    <a:pt x="3096" y="3"/>
                  </a:cubicBezTo>
                  <a:lnTo>
                    <a:pt x="501" y="467"/>
                  </a:lnTo>
                  <a:cubicBezTo>
                    <a:pt x="1" y="618"/>
                    <a:pt x="126" y="1349"/>
                    <a:pt x="620" y="1349"/>
                  </a:cubicBezTo>
                  <a:cubicBezTo>
                    <a:pt x="632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59" y="722"/>
                    <a:pt x="3640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435142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0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6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1"/>
            <p:cNvSpPr/>
            <p:nvPr/>
          </p:nvSpPr>
          <p:spPr>
            <a:xfrm>
              <a:off x="4404975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0" y="605"/>
                    <a:pt x="110" y="1354"/>
                    <a:pt x="612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64" y="885"/>
                  </a:lnTo>
                  <a:cubicBezTo>
                    <a:pt x="3792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1"/>
            <p:cNvSpPr/>
            <p:nvPr/>
          </p:nvSpPr>
          <p:spPr>
            <a:xfrm>
              <a:off x="4306775" y="4570625"/>
              <a:ext cx="194400" cy="174100"/>
            </a:xfrm>
            <a:custGeom>
              <a:avLst/>
              <a:gdLst/>
              <a:ahLst/>
              <a:cxnLst/>
              <a:rect l="l" t="t" r="r" b="b"/>
              <a:pathLst>
                <a:path w="7776" h="6964" extrusionOk="0">
                  <a:moveTo>
                    <a:pt x="3943" y="1"/>
                  </a:moveTo>
                  <a:cubicBezTo>
                    <a:pt x="2906" y="1"/>
                    <a:pt x="1888" y="470"/>
                    <a:pt x="1227" y="1346"/>
                  </a:cubicBezTo>
                  <a:lnTo>
                    <a:pt x="6966" y="4978"/>
                  </a:lnTo>
                  <a:cubicBezTo>
                    <a:pt x="7775" y="3406"/>
                    <a:pt x="7251" y="1465"/>
                    <a:pt x="5763" y="525"/>
                  </a:cubicBezTo>
                  <a:cubicBezTo>
                    <a:pt x="5199" y="171"/>
                    <a:pt x="4568" y="1"/>
                    <a:pt x="3943" y="1"/>
                  </a:cubicBezTo>
                  <a:close/>
                  <a:moveTo>
                    <a:pt x="822" y="1989"/>
                  </a:moveTo>
                  <a:lnTo>
                    <a:pt x="822" y="1989"/>
                  </a:lnTo>
                  <a:cubicBezTo>
                    <a:pt x="1" y="3561"/>
                    <a:pt x="524" y="5490"/>
                    <a:pt x="2025" y="6430"/>
                  </a:cubicBezTo>
                  <a:cubicBezTo>
                    <a:pt x="2587" y="6790"/>
                    <a:pt x="3218" y="6963"/>
                    <a:pt x="3842" y="6963"/>
                  </a:cubicBezTo>
                  <a:cubicBezTo>
                    <a:pt x="4870" y="6963"/>
                    <a:pt x="5882" y="6495"/>
                    <a:pt x="6549" y="5621"/>
                  </a:cubicBezTo>
                  <a:lnTo>
                    <a:pt x="82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4670500" y="4197375"/>
              <a:ext cx="152150" cy="141000"/>
            </a:xfrm>
            <a:custGeom>
              <a:avLst/>
              <a:gdLst/>
              <a:ahLst/>
              <a:cxnLst/>
              <a:rect l="l" t="t" r="r" b="b"/>
              <a:pathLst>
                <a:path w="6086" h="5640" extrusionOk="0">
                  <a:moveTo>
                    <a:pt x="3609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4" y="5640"/>
                    <a:pt x="2508" y="5640"/>
                  </a:cubicBezTo>
                  <a:cubicBezTo>
                    <a:pt x="2916" y="5640"/>
                    <a:pt x="3329" y="5522"/>
                    <a:pt x="3692" y="5275"/>
                  </a:cubicBezTo>
                  <a:lnTo>
                    <a:pt x="6085" y="3644"/>
                  </a:lnTo>
                  <a:lnTo>
                    <a:pt x="3609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1"/>
            <p:cNvSpPr/>
            <p:nvPr/>
          </p:nvSpPr>
          <p:spPr>
            <a:xfrm>
              <a:off x="47732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80" y="1"/>
                  </a:moveTo>
                  <a:cubicBezTo>
                    <a:pt x="3174" y="1"/>
                    <a:pt x="2765" y="119"/>
                    <a:pt x="2406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8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1"/>
            <p:cNvSpPr/>
            <p:nvPr/>
          </p:nvSpPr>
          <p:spPr>
            <a:xfrm>
              <a:off x="462587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7" y="135"/>
                    <a:pt x="4655" y="327"/>
                  </a:cubicBezTo>
                  <a:lnTo>
                    <a:pt x="4191" y="3804"/>
                  </a:lnTo>
                  <a:lnTo>
                    <a:pt x="714" y="3339"/>
                  </a:lnTo>
                  <a:cubicBezTo>
                    <a:pt x="699" y="3338"/>
                    <a:pt x="683" y="3337"/>
                    <a:pt x="668" y="3337"/>
                  </a:cubicBezTo>
                  <a:cubicBezTo>
                    <a:pt x="475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57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7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48" y="6876"/>
                  </a:lnTo>
                  <a:lnTo>
                    <a:pt x="10025" y="7328"/>
                  </a:lnTo>
                  <a:cubicBezTo>
                    <a:pt x="10045" y="7331"/>
                    <a:pt x="10064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94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1"/>
            <p:cNvSpPr/>
            <p:nvPr/>
          </p:nvSpPr>
          <p:spPr>
            <a:xfrm>
              <a:off x="3488825" y="921825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4"/>
                    <a:pt x="4775" y="971"/>
                  </a:cubicBezTo>
                  <a:cubicBezTo>
                    <a:pt x="4810" y="1173"/>
                    <a:pt x="4751" y="1364"/>
                    <a:pt x="4632" y="1518"/>
                  </a:cubicBezTo>
                  <a:lnTo>
                    <a:pt x="3834" y="1661"/>
                  </a:lnTo>
                  <a:cubicBezTo>
                    <a:pt x="3667" y="1566"/>
                    <a:pt x="3536" y="1399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1" y="2907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35"/>
                    <a:pt x="1500" y="3876"/>
                  </a:cubicBezTo>
                  <a:lnTo>
                    <a:pt x="2239" y="3745"/>
                  </a:lnTo>
                  <a:cubicBezTo>
                    <a:pt x="2280" y="3954"/>
                    <a:pt x="2460" y="4099"/>
                    <a:pt x="2664" y="4099"/>
                  </a:cubicBezTo>
                  <a:cubicBezTo>
                    <a:pt x="2693" y="4099"/>
                    <a:pt x="2721" y="4096"/>
                    <a:pt x="2751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13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6"/>
                  </a:cubicBezTo>
                  <a:lnTo>
                    <a:pt x="2512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4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5"/>
                    <a:pt x="10835" y="11579"/>
                    <a:pt x="10752" y="11103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5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1"/>
            <p:cNvSpPr/>
            <p:nvPr/>
          </p:nvSpPr>
          <p:spPr>
            <a:xfrm>
              <a:off x="353675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6" y="1"/>
                  </a:moveTo>
                  <a:cubicBezTo>
                    <a:pt x="979" y="1"/>
                    <a:pt x="930" y="5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1" y="1504"/>
                    <a:pt x="861" y="1547"/>
                    <a:pt x="1007" y="1547"/>
                  </a:cubicBezTo>
                  <a:cubicBezTo>
                    <a:pt x="1458" y="1547"/>
                    <a:pt x="1864" y="1138"/>
                    <a:pt x="1774" y="634"/>
                  </a:cubicBezTo>
                  <a:cubicBezTo>
                    <a:pt x="1701" y="266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1"/>
            <p:cNvSpPr/>
            <p:nvPr/>
          </p:nvSpPr>
          <p:spPr>
            <a:xfrm>
              <a:off x="3589875" y="1031875"/>
              <a:ext cx="96075" cy="33775"/>
            </a:xfrm>
            <a:custGeom>
              <a:avLst/>
              <a:gdLst/>
              <a:ahLst/>
              <a:cxnLst/>
              <a:rect l="l" t="t" r="r" b="b"/>
              <a:pathLst>
                <a:path w="3843" h="1351" extrusionOk="0">
                  <a:moveTo>
                    <a:pt x="3234" y="0"/>
                  </a:moveTo>
                  <a:cubicBezTo>
                    <a:pt x="3203" y="0"/>
                    <a:pt x="3171" y="3"/>
                    <a:pt x="3138" y="10"/>
                  </a:cubicBezTo>
                  <a:lnTo>
                    <a:pt x="542" y="486"/>
                  </a:lnTo>
                  <a:cubicBezTo>
                    <a:pt x="1" y="576"/>
                    <a:pt x="111" y="1350"/>
                    <a:pt x="610" y="1350"/>
                  </a:cubicBezTo>
                  <a:cubicBezTo>
                    <a:pt x="638" y="1350"/>
                    <a:pt x="667" y="1348"/>
                    <a:pt x="697" y="1343"/>
                  </a:cubicBezTo>
                  <a:lnTo>
                    <a:pt x="3304" y="867"/>
                  </a:lnTo>
                  <a:cubicBezTo>
                    <a:pt x="3842" y="766"/>
                    <a:pt x="3726" y="0"/>
                    <a:pt x="323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1"/>
            <p:cNvSpPr/>
            <p:nvPr/>
          </p:nvSpPr>
          <p:spPr>
            <a:xfrm>
              <a:off x="3546550" y="109700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1"/>
            <p:cNvSpPr/>
            <p:nvPr/>
          </p:nvSpPr>
          <p:spPr>
            <a:xfrm>
              <a:off x="3600725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9" y="1"/>
                    <a:pt x="3097" y="2"/>
                  </a:cubicBezTo>
                  <a:lnTo>
                    <a:pt x="501" y="478"/>
                  </a:lnTo>
                  <a:cubicBezTo>
                    <a:pt x="1" y="618"/>
                    <a:pt x="114" y="1348"/>
                    <a:pt x="620" y="1348"/>
                  </a:cubicBezTo>
                  <a:cubicBezTo>
                    <a:pt x="631" y="1348"/>
                    <a:pt x="644" y="1348"/>
                    <a:pt x="656" y="1347"/>
                  </a:cubicBezTo>
                  <a:lnTo>
                    <a:pt x="3251" y="871"/>
                  </a:lnTo>
                  <a:cubicBezTo>
                    <a:pt x="3752" y="731"/>
                    <a:pt x="3627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1"/>
            <p:cNvSpPr/>
            <p:nvPr/>
          </p:nvSpPr>
          <p:spPr>
            <a:xfrm>
              <a:off x="355727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1"/>
            <p:cNvSpPr/>
            <p:nvPr/>
          </p:nvSpPr>
          <p:spPr>
            <a:xfrm>
              <a:off x="361072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27" y="1364"/>
                  </a:cubicBezTo>
                  <a:cubicBezTo>
                    <a:pt x="645" y="1364"/>
                    <a:pt x="665" y="1363"/>
                    <a:pt x="684" y="1361"/>
                  </a:cubicBezTo>
                  <a:lnTo>
                    <a:pt x="3268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1"/>
            <p:cNvSpPr/>
            <p:nvPr/>
          </p:nvSpPr>
          <p:spPr>
            <a:xfrm>
              <a:off x="3512625" y="1393950"/>
              <a:ext cx="194100" cy="174175"/>
            </a:xfrm>
            <a:custGeom>
              <a:avLst/>
              <a:gdLst/>
              <a:ahLst/>
              <a:cxnLst/>
              <a:rect l="l" t="t" r="r" b="b"/>
              <a:pathLst>
                <a:path w="7764" h="6967" extrusionOk="0">
                  <a:moveTo>
                    <a:pt x="3929" y="1"/>
                  </a:moveTo>
                  <a:cubicBezTo>
                    <a:pt x="2899" y="1"/>
                    <a:pt x="1886" y="465"/>
                    <a:pt x="1227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1" y="528"/>
                  </a:cubicBezTo>
                  <a:cubicBezTo>
                    <a:pt x="5188" y="173"/>
                    <a:pt x="4555" y="1"/>
                    <a:pt x="392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1" y="3553"/>
                    <a:pt x="525" y="5493"/>
                    <a:pt x="2013" y="6434"/>
                  </a:cubicBezTo>
                  <a:cubicBezTo>
                    <a:pt x="2579" y="6793"/>
                    <a:pt x="3211" y="6966"/>
                    <a:pt x="3836" y="6966"/>
                  </a:cubicBezTo>
                  <a:cubicBezTo>
                    <a:pt x="4868" y="6966"/>
                    <a:pt x="5882" y="6495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1"/>
            <p:cNvSpPr/>
            <p:nvPr/>
          </p:nvSpPr>
          <p:spPr>
            <a:xfrm>
              <a:off x="38763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1"/>
            <p:cNvSpPr/>
            <p:nvPr/>
          </p:nvSpPr>
          <p:spPr>
            <a:xfrm>
              <a:off x="397905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1"/>
            <p:cNvSpPr/>
            <p:nvPr/>
          </p:nvSpPr>
          <p:spPr>
            <a:xfrm>
              <a:off x="38317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793"/>
                  </a:lnTo>
                  <a:lnTo>
                    <a:pt x="715" y="3340"/>
                  </a:lnTo>
                  <a:cubicBezTo>
                    <a:pt x="692" y="3336"/>
                    <a:pt x="671" y="3335"/>
                    <a:pt x="649" y="3335"/>
                  </a:cubicBezTo>
                  <a:cubicBezTo>
                    <a:pt x="465" y="3335"/>
                    <a:pt x="318" y="3469"/>
                    <a:pt x="286" y="3662"/>
                  </a:cubicBezTo>
                  <a:lnTo>
                    <a:pt x="24" y="5626"/>
                  </a:lnTo>
                  <a:cubicBezTo>
                    <a:pt x="0" y="5829"/>
                    <a:pt x="143" y="6019"/>
                    <a:pt x="345" y="6043"/>
                  </a:cubicBezTo>
                  <a:lnTo>
                    <a:pt x="3834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2" y="10664"/>
                    <a:pt x="5697" y="10665"/>
                    <a:pt x="5712" y="10665"/>
                  </a:cubicBezTo>
                  <a:cubicBezTo>
                    <a:pt x="5897" y="10665"/>
                    <a:pt x="6062" y="10529"/>
                    <a:pt x="6084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39" y="7330"/>
                    <a:pt x="10053" y="7331"/>
                    <a:pt x="10067" y="7331"/>
                  </a:cubicBezTo>
                  <a:cubicBezTo>
                    <a:pt x="10253" y="7331"/>
                    <a:pt x="10420" y="7184"/>
                    <a:pt x="10442" y="6995"/>
                  </a:cubicBezTo>
                  <a:lnTo>
                    <a:pt x="10704" y="5019"/>
                  </a:lnTo>
                  <a:cubicBezTo>
                    <a:pt x="10728" y="4817"/>
                    <a:pt x="10585" y="4626"/>
                    <a:pt x="10382" y="4602"/>
                  </a:cubicBezTo>
                  <a:lnTo>
                    <a:pt x="6906" y="4150"/>
                  </a:lnTo>
                  <a:lnTo>
                    <a:pt x="7358" y="661"/>
                  </a:lnTo>
                  <a:cubicBezTo>
                    <a:pt x="7382" y="459"/>
                    <a:pt x="7239" y="280"/>
                    <a:pt x="7037" y="245"/>
                  </a:cubicBezTo>
                  <a:lnTo>
                    <a:pt x="5072" y="6"/>
                  </a:lnTo>
                  <a:cubicBezTo>
                    <a:pt x="5050" y="3"/>
                    <a:pt x="5028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1"/>
            <p:cNvSpPr/>
            <p:nvPr/>
          </p:nvSpPr>
          <p:spPr>
            <a:xfrm>
              <a:off x="3488825" y="1715975"/>
              <a:ext cx="270875" cy="337725"/>
            </a:xfrm>
            <a:custGeom>
              <a:avLst/>
              <a:gdLst/>
              <a:ahLst/>
              <a:cxnLst/>
              <a:rect l="l" t="t" r="r" b="b"/>
              <a:pathLst>
                <a:path w="10835" h="13509" extrusionOk="0">
                  <a:moveTo>
                    <a:pt x="4147" y="414"/>
                  </a:moveTo>
                  <a:cubicBezTo>
                    <a:pt x="4437" y="414"/>
                    <a:pt x="4723" y="589"/>
                    <a:pt x="4775" y="982"/>
                  </a:cubicBezTo>
                  <a:cubicBezTo>
                    <a:pt x="4810" y="1173"/>
                    <a:pt x="4751" y="1375"/>
                    <a:pt x="4632" y="1518"/>
                  </a:cubicBezTo>
                  <a:lnTo>
                    <a:pt x="3834" y="1673"/>
                  </a:lnTo>
                  <a:cubicBezTo>
                    <a:pt x="3655" y="1578"/>
                    <a:pt x="3536" y="1411"/>
                    <a:pt x="3501" y="1209"/>
                  </a:cubicBezTo>
                  <a:cubicBezTo>
                    <a:pt x="3386" y="710"/>
                    <a:pt x="3770" y="414"/>
                    <a:pt x="4147" y="414"/>
                  </a:cubicBezTo>
                  <a:close/>
                  <a:moveTo>
                    <a:pt x="7868" y="2734"/>
                  </a:moveTo>
                  <a:cubicBezTo>
                    <a:pt x="8125" y="2734"/>
                    <a:pt x="8352" y="2923"/>
                    <a:pt x="8394" y="3185"/>
                  </a:cubicBezTo>
                  <a:lnTo>
                    <a:pt x="9775" y="10746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7" y="12530"/>
                  </a:cubicBezTo>
                  <a:cubicBezTo>
                    <a:pt x="2710" y="12530"/>
                    <a:pt x="2482" y="12342"/>
                    <a:pt x="2429" y="12079"/>
                  </a:cubicBezTo>
                  <a:lnTo>
                    <a:pt x="1060" y="4519"/>
                  </a:lnTo>
                  <a:cubicBezTo>
                    <a:pt x="1000" y="4221"/>
                    <a:pt x="1203" y="3935"/>
                    <a:pt x="1500" y="3888"/>
                  </a:cubicBezTo>
                  <a:lnTo>
                    <a:pt x="2250" y="3745"/>
                  </a:lnTo>
                  <a:cubicBezTo>
                    <a:pt x="2283" y="3960"/>
                    <a:pt x="2471" y="4107"/>
                    <a:pt x="2682" y="4107"/>
                  </a:cubicBezTo>
                  <a:cubicBezTo>
                    <a:pt x="2705" y="4107"/>
                    <a:pt x="2728" y="4105"/>
                    <a:pt x="2751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13" y="2875"/>
                  </a:cubicBezTo>
                  <a:lnTo>
                    <a:pt x="7763" y="2745"/>
                  </a:lnTo>
                  <a:cubicBezTo>
                    <a:pt x="7798" y="2737"/>
                    <a:pt x="7833" y="2734"/>
                    <a:pt x="7868" y="2734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92"/>
                  </a:cubicBezTo>
                  <a:cubicBezTo>
                    <a:pt x="3096" y="1459"/>
                    <a:pt x="3179" y="1625"/>
                    <a:pt x="3286" y="1768"/>
                  </a:cubicBezTo>
                  <a:lnTo>
                    <a:pt x="2512" y="1911"/>
                  </a:lnTo>
                  <a:cubicBezTo>
                    <a:pt x="2191" y="1971"/>
                    <a:pt x="1977" y="2280"/>
                    <a:pt x="2036" y="2602"/>
                  </a:cubicBezTo>
                  <a:lnTo>
                    <a:pt x="2084" y="2875"/>
                  </a:lnTo>
                  <a:lnTo>
                    <a:pt x="798" y="3114"/>
                  </a:lnTo>
                  <a:cubicBezTo>
                    <a:pt x="310" y="3197"/>
                    <a:pt x="0" y="3661"/>
                    <a:pt x="84" y="4149"/>
                  </a:cubicBezTo>
                  <a:lnTo>
                    <a:pt x="1655" y="12770"/>
                  </a:lnTo>
                  <a:cubicBezTo>
                    <a:pt x="1740" y="13206"/>
                    <a:pt x="2120" y="13509"/>
                    <a:pt x="2540" y="13509"/>
                  </a:cubicBezTo>
                  <a:cubicBezTo>
                    <a:pt x="2590" y="13509"/>
                    <a:pt x="2640" y="13505"/>
                    <a:pt x="2691" y="13496"/>
                  </a:cubicBezTo>
                  <a:lnTo>
                    <a:pt x="10037" y="12150"/>
                  </a:lnTo>
                  <a:cubicBezTo>
                    <a:pt x="10513" y="12067"/>
                    <a:pt x="10835" y="11603"/>
                    <a:pt x="10752" y="11115"/>
                  </a:cubicBezTo>
                  <a:lnTo>
                    <a:pt x="9180" y="2483"/>
                  </a:lnTo>
                  <a:cubicBezTo>
                    <a:pt x="9096" y="2052"/>
                    <a:pt x="8725" y="1751"/>
                    <a:pt x="8304" y="1751"/>
                  </a:cubicBezTo>
                  <a:cubicBezTo>
                    <a:pt x="8247" y="1751"/>
                    <a:pt x="8190" y="1757"/>
                    <a:pt x="8132" y="1768"/>
                  </a:cubicBezTo>
                  <a:lnTo>
                    <a:pt x="6858" y="1994"/>
                  </a:lnTo>
                  <a:lnTo>
                    <a:pt x="6811" y="1721"/>
                  </a:lnTo>
                  <a:cubicBezTo>
                    <a:pt x="6746" y="1431"/>
                    <a:pt x="6497" y="1237"/>
                    <a:pt x="6213" y="1237"/>
                  </a:cubicBezTo>
                  <a:cubicBezTo>
                    <a:pt x="6183" y="1237"/>
                    <a:pt x="6151" y="1240"/>
                    <a:pt x="6120" y="1244"/>
                  </a:cubicBezTo>
                  <a:lnTo>
                    <a:pt x="5179" y="1423"/>
                  </a:lnTo>
                  <a:cubicBezTo>
                    <a:pt x="5227" y="1244"/>
                    <a:pt x="5239" y="1066"/>
                    <a:pt x="5203" y="899"/>
                  </a:cubicBezTo>
                  <a:cubicBezTo>
                    <a:pt x="5108" y="370"/>
                    <a:pt x="4655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1"/>
            <p:cNvSpPr/>
            <p:nvPr/>
          </p:nvSpPr>
          <p:spPr>
            <a:xfrm>
              <a:off x="353675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1"/>
            <p:cNvSpPr/>
            <p:nvPr/>
          </p:nvSpPr>
          <p:spPr>
            <a:xfrm>
              <a:off x="3589525" y="1825875"/>
              <a:ext cx="96775" cy="34050"/>
            </a:xfrm>
            <a:custGeom>
              <a:avLst/>
              <a:gdLst/>
              <a:ahLst/>
              <a:cxnLst/>
              <a:rect l="l" t="t" r="r" b="b"/>
              <a:pathLst>
                <a:path w="3871" h="1362" extrusionOk="0">
                  <a:moveTo>
                    <a:pt x="3275" y="0"/>
                  </a:moveTo>
                  <a:cubicBezTo>
                    <a:pt x="3236" y="0"/>
                    <a:pt x="3195" y="5"/>
                    <a:pt x="3152" y="15"/>
                  </a:cubicBezTo>
                  <a:lnTo>
                    <a:pt x="556" y="492"/>
                  </a:lnTo>
                  <a:cubicBezTo>
                    <a:pt x="1" y="569"/>
                    <a:pt x="108" y="1362"/>
                    <a:pt x="599" y="1362"/>
                  </a:cubicBezTo>
                  <a:cubicBezTo>
                    <a:pt x="634" y="1362"/>
                    <a:pt x="672" y="1358"/>
                    <a:pt x="711" y="1349"/>
                  </a:cubicBezTo>
                  <a:lnTo>
                    <a:pt x="3318" y="873"/>
                  </a:lnTo>
                  <a:cubicBezTo>
                    <a:pt x="3870" y="784"/>
                    <a:pt x="3767" y="0"/>
                    <a:pt x="327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1"/>
            <p:cNvSpPr/>
            <p:nvPr/>
          </p:nvSpPr>
          <p:spPr>
            <a:xfrm>
              <a:off x="3546550" y="1891150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2" y="1545"/>
                    <a:pt x="1009" y="1545"/>
                  </a:cubicBezTo>
                  <a:cubicBezTo>
                    <a:pt x="1455" y="1545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1"/>
            <p:cNvSpPr/>
            <p:nvPr/>
          </p:nvSpPr>
          <p:spPr>
            <a:xfrm>
              <a:off x="3600825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3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1"/>
            <p:cNvSpPr/>
            <p:nvPr/>
          </p:nvSpPr>
          <p:spPr>
            <a:xfrm>
              <a:off x="3557275" y="194890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1"/>
            <p:cNvSpPr/>
            <p:nvPr/>
          </p:nvSpPr>
          <p:spPr>
            <a:xfrm>
              <a:off x="3610950" y="1937225"/>
              <a:ext cx="94475" cy="34050"/>
            </a:xfrm>
            <a:custGeom>
              <a:avLst/>
              <a:gdLst/>
              <a:ahLst/>
              <a:cxnLst/>
              <a:rect l="l" t="t" r="r" b="b"/>
              <a:pathLst>
                <a:path w="3779" h="1362" extrusionOk="0">
                  <a:moveTo>
                    <a:pt x="3152" y="0"/>
                  </a:moveTo>
                  <a:cubicBezTo>
                    <a:pt x="3136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28" y="1362"/>
                  </a:cubicBezTo>
                  <a:cubicBezTo>
                    <a:pt x="644" y="1362"/>
                    <a:pt x="659" y="1361"/>
                    <a:pt x="675" y="1360"/>
                  </a:cubicBezTo>
                  <a:lnTo>
                    <a:pt x="3259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1"/>
            <p:cNvSpPr/>
            <p:nvPr/>
          </p:nvSpPr>
          <p:spPr>
            <a:xfrm>
              <a:off x="3513825" y="2188200"/>
              <a:ext cx="192900" cy="173650"/>
            </a:xfrm>
            <a:custGeom>
              <a:avLst/>
              <a:gdLst/>
              <a:ahLst/>
              <a:cxnLst/>
              <a:rect l="l" t="t" r="r" b="b"/>
              <a:pathLst>
                <a:path w="7716" h="6946" extrusionOk="0">
                  <a:moveTo>
                    <a:pt x="3892" y="0"/>
                  </a:moveTo>
                  <a:cubicBezTo>
                    <a:pt x="2858" y="0"/>
                    <a:pt x="1840" y="469"/>
                    <a:pt x="1179" y="1346"/>
                  </a:cubicBezTo>
                  <a:lnTo>
                    <a:pt x="6906" y="4965"/>
                  </a:lnTo>
                  <a:cubicBezTo>
                    <a:pt x="7716" y="3394"/>
                    <a:pt x="7192" y="1465"/>
                    <a:pt x="5703" y="524"/>
                  </a:cubicBezTo>
                  <a:cubicBezTo>
                    <a:pt x="5144" y="171"/>
                    <a:pt x="4515" y="0"/>
                    <a:pt x="3892" y="0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48"/>
                    <a:pt x="477" y="5477"/>
                    <a:pt x="1953" y="6418"/>
                  </a:cubicBezTo>
                  <a:cubicBezTo>
                    <a:pt x="2520" y="6774"/>
                    <a:pt x="3155" y="6945"/>
                    <a:pt x="3782" y="6945"/>
                  </a:cubicBezTo>
                  <a:cubicBezTo>
                    <a:pt x="4813" y="6945"/>
                    <a:pt x="5828" y="6482"/>
                    <a:pt x="6501" y="5608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1"/>
            <p:cNvSpPr/>
            <p:nvPr/>
          </p:nvSpPr>
          <p:spPr>
            <a:xfrm>
              <a:off x="38763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04"/>
                  </a:lnTo>
                  <a:cubicBezTo>
                    <a:pt x="1175" y="5305"/>
                    <a:pt x="1834" y="5629"/>
                    <a:pt x="2508" y="5629"/>
                  </a:cubicBezTo>
                  <a:cubicBezTo>
                    <a:pt x="2915" y="5629"/>
                    <a:pt x="3328" y="5510"/>
                    <a:pt x="3691" y="5264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1"/>
            <p:cNvSpPr/>
            <p:nvPr/>
          </p:nvSpPr>
          <p:spPr>
            <a:xfrm>
              <a:off x="397905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59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1"/>
            <p:cNvSpPr/>
            <p:nvPr/>
          </p:nvSpPr>
          <p:spPr>
            <a:xfrm>
              <a:off x="3831725" y="210567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700" y="3347"/>
                    <a:pt x="685" y="3346"/>
                    <a:pt x="670" y="3346"/>
                  </a:cubicBezTo>
                  <a:cubicBezTo>
                    <a:pt x="485" y="3346"/>
                    <a:pt x="320" y="3483"/>
                    <a:pt x="298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5" y="6052"/>
                  </a:cubicBezTo>
                  <a:lnTo>
                    <a:pt x="3834" y="6516"/>
                  </a:lnTo>
                  <a:lnTo>
                    <a:pt x="3370" y="9993"/>
                  </a:lnTo>
                  <a:cubicBezTo>
                    <a:pt x="3346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8" y="10675"/>
                    <a:pt x="5709" y="10677"/>
                    <a:pt x="5729" y="10677"/>
                  </a:cubicBezTo>
                  <a:cubicBezTo>
                    <a:pt x="5905" y="10677"/>
                    <a:pt x="6052" y="10542"/>
                    <a:pt x="6084" y="10350"/>
                  </a:cubicBezTo>
                  <a:lnTo>
                    <a:pt x="6537" y="6873"/>
                  </a:lnTo>
                  <a:lnTo>
                    <a:pt x="10025" y="7338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5" y="7340"/>
                    <a:pt x="10420" y="7204"/>
                    <a:pt x="10442" y="7016"/>
                  </a:cubicBezTo>
                  <a:lnTo>
                    <a:pt x="10704" y="5040"/>
                  </a:lnTo>
                  <a:cubicBezTo>
                    <a:pt x="10728" y="4837"/>
                    <a:pt x="10585" y="4647"/>
                    <a:pt x="10382" y="4623"/>
                  </a:cubicBezTo>
                  <a:lnTo>
                    <a:pt x="6906" y="4159"/>
                  </a:lnTo>
                  <a:lnTo>
                    <a:pt x="7358" y="682"/>
                  </a:lnTo>
                  <a:cubicBezTo>
                    <a:pt x="7382" y="480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1"/>
            <p:cNvSpPr/>
            <p:nvPr/>
          </p:nvSpPr>
          <p:spPr>
            <a:xfrm>
              <a:off x="3488825" y="2510400"/>
              <a:ext cx="270875" cy="337175"/>
            </a:xfrm>
            <a:custGeom>
              <a:avLst/>
              <a:gdLst/>
              <a:ahLst/>
              <a:cxnLst/>
              <a:rect l="l" t="t" r="r" b="b"/>
              <a:pathLst>
                <a:path w="10835" h="13487" extrusionOk="0">
                  <a:moveTo>
                    <a:pt x="4145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0" y="1162"/>
                    <a:pt x="4751" y="1364"/>
                    <a:pt x="4632" y="1507"/>
                  </a:cubicBezTo>
                  <a:lnTo>
                    <a:pt x="3834" y="1662"/>
                  </a:lnTo>
                  <a:cubicBezTo>
                    <a:pt x="3667" y="1567"/>
                    <a:pt x="3536" y="1400"/>
                    <a:pt x="3501" y="1209"/>
                  </a:cubicBezTo>
                  <a:lnTo>
                    <a:pt x="3501" y="1197"/>
                  </a:lnTo>
                  <a:cubicBezTo>
                    <a:pt x="3386" y="700"/>
                    <a:pt x="3769" y="408"/>
                    <a:pt x="4145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2" y="2899"/>
                    <a:pt x="8394" y="3162"/>
                  </a:cubicBezTo>
                  <a:lnTo>
                    <a:pt x="9775" y="10734"/>
                  </a:lnTo>
                  <a:cubicBezTo>
                    <a:pt x="9835" y="11032"/>
                    <a:pt x="9632" y="11318"/>
                    <a:pt x="9335" y="11365"/>
                  </a:cubicBezTo>
                  <a:lnTo>
                    <a:pt x="3072" y="12508"/>
                  </a:lnTo>
                  <a:cubicBezTo>
                    <a:pt x="3037" y="12515"/>
                    <a:pt x="3002" y="12519"/>
                    <a:pt x="2967" y="12519"/>
                  </a:cubicBezTo>
                  <a:cubicBezTo>
                    <a:pt x="2708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1000" y="4198"/>
                    <a:pt x="1203" y="3912"/>
                    <a:pt x="1500" y="3864"/>
                  </a:cubicBezTo>
                  <a:lnTo>
                    <a:pt x="2239" y="3722"/>
                  </a:lnTo>
                  <a:cubicBezTo>
                    <a:pt x="2281" y="3932"/>
                    <a:pt x="2462" y="4087"/>
                    <a:pt x="2669" y="4087"/>
                  </a:cubicBezTo>
                  <a:cubicBezTo>
                    <a:pt x="2696" y="4087"/>
                    <a:pt x="2723" y="4084"/>
                    <a:pt x="2751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13" y="2852"/>
                  </a:cubicBezTo>
                  <a:lnTo>
                    <a:pt x="7751" y="2721"/>
                  </a:lnTo>
                  <a:cubicBezTo>
                    <a:pt x="7786" y="2714"/>
                    <a:pt x="7821" y="2711"/>
                    <a:pt x="7856" y="2711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1" y="19"/>
                  </a:cubicBezTo>
                  <a:cubicBezTo>
                    <a:pt x="3358" y="126"/>
                    <a:pt x="2965" y="685"/>
                    <a:pt x="3072" y="1281"/>
                  </a:cubicBezTo>
                  <a:cubicBezTo>
                    <a:pt x="3096" y="1447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22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18" y="13486"/>
                    <a:pt x="2536" y="13486"/>
                  </a:cubicBezTo>
                  <a:cubicBezTo>
                    <a:pt x="2587" y="13486"/>
                    <a:pt x="2639" y="13482"/>
                    <a:pt x="2691" y="13473"/>
                  </a:cubicBezTo>
                  <a:lnTo>
                    <a:pt x="10037" y="12139"/>
                  </a:lnTo>
                  <a:cubicBezTo>
                    <a:pt x="10513" y="12044"/>
                    <a:pt x="10835" y="11580"/>
                    <a:pt x="10752" y="11091"/>
                  </a:cubicBezTo>
                  <a:lnTo>
                    <a:pt x="9180" y="2459"/>
                  </a:lnTo>
                  <a:cubicBezTo>
                    <a:pt x="9095" y="2025"/>
                    <a:pt x="8717" y="1732"/>
                    <a:pt x="8291" y="1732"/>
                  </a:cubicBezTo>
                  <a:cubicBezTo>
                    <a:pt x="8239" y="1732"/>
                    <a:pt x="8185" y="1736"/>
                    <a:pt x="8132" y="1745"/>
                  </a:cubicBezTo>
                  <a:lnTo>
                    <a:pt x="6858" y="1983"/>
                  </a:lnTo>
                  <a:lnTo>
                    <a:pt x="6811" y="1709"/>
                  </a:lnTo>
                  <a:cubicBezTo>
                    <a:pt x="6746" y="1419"/>
                    <a:pt x="6497" y="1226"/>
                    <a:pt x="6213" y="1226"/>
                  </a:cubicBezTo>
                  <a:cubicBezTo>
                    <a:pt x="6183" y="1226"/>
                    <a:pt x="6151" y="1228"/>
                    <a:pt x="6120" y="1233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353675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1"/>
            <p:cNvSpPr/>
            <p:nvPr/>
          </p:nvSpPr>
          <p:spPr>
            <a:xfrm>
              <a:off x="3589975" y="2620175"/>
              <a:ext cx="95975" cy="33800"/>
            </a:xfrm>
            <a:custGeom>
              <a:avLst/>
              <a:gdLst/>
              <a:ahLst/>
              <a:cxnLst/>
              <a:rect l="l" t="t" r="r" b="b"/>
              <a:pathLst>
                <a:path w="3839" h="1352" extrusionOk="0">
                  <a:moveTo>
                    <a:pt x="3229" y="0"/>
                  </a:moveTo>
                  <a:cubicBezTo>
                    <a:pt x="3198" y="0"/>
                    <a:pt x="3167" y="3"/>
                    <a:pt x="3134" y="9"/>
                  </a:cubicBez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7" y="1352"/>
                    <a:pt x="659" y="1349"/>
                    <a:pt x="693" y="1343"/>
                  </a:cubicBezTo>
                  <a:lnTo>
                    <a:pt x="3300" y="866"/>
                  </a:lnTo>
                  <a:cubicBezTo>
                    <a:pt x="3839" y="777"/>
                    <a:pt x="3722" y="0"/>
                    <a:pt x="32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1"/>
            <p:cNvSpPr/>
            <p:nvPr/>
          </p:nvSpPr>
          <p:spPr>
            <a:xfrm>
              <a:off x="3546550" y="2685525"/>
              <a:ext cx="46625" cy="38700"/>
            </a:xfrm>
            <a:custGeom>
              <a:avLst/>
              <a:gdLst/>
              <a:ahLst/>
              <a:cxnLst/>
              <a:rect l="l" t="t" r="r" b="b"/>
              <a:pathLst>
                <a:path w="1865" h="1548" extrusionOk="0">
                  <a:moveTo>
                    <a:pt x="1027" y="0"/>
                  </a:moveTo>
                  <a:cubicBezTo>
                    <a:pt x="980" y="0"/>
                    <a:pt x="931" y="5"/>
                    <a:pt x="882" y="15"/>
                  </a:cubicBezTo>
                  <a:cubicBezTo>
                    <a:pt x="203" y="122"/>
                    <a:pt x="1" y="1015"/>
                    <a:pt x="572" y="1408"/>
                  </a:cubicBezTo>
                  <a:cubicBezTo>
                    <a:pt x="711" y="1505"/>
                    <a:pt x="861" y="1548"/>
                    <a:pt x="1008" y="1548"/>
                  </a:cubicBezTo>
                  <a:cubicBezTo>
                    <a:pt x="1455" y="1548"/>
                    <a:pt x="1865" y="1145"/>
                    <a:pt x="1775" y="634"/>
                  </a:cubicBezTo>
                  <a:cubicBezTo>
                    <a:pt x="1701" y="266"/>
                    <a:pt x="1387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1"/>
            <p:cNvSpPr/>
            <p:nvPr/>
          </p:nvSpPr>
          <p:spPr>
            <a:xfrm>
              <a:off x="3600825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0" y="628"/>
                    <a:pt x="109" y="1349"/>
                    <a:pt x="604" y="1349"/>
                  </a:cubicBezTo>
                  <a:cubicBezTo>
                    <a:pt x="620" y="1349"/>
                    <a:pt x="636" y="1348"/>
                    <a:pt x="652" y="1347"/>
                  </a:cubicBezTo>
                  <a:lnTo>
                    <a:pt x="3247" y="882"/>
                  </a:lnTo>
                  <a:cubicBezTo>
                    <a:pt x="3748" y="731"/>
                    <a:pt x="3623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1"/>
            <p:cNvSpPr/>
            <p:nvPr/>
          </p:nvSpPr>
          <p:spPr>
            <a:xfrm>
              <a:off x="355727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1"/>
            <p:cNvSpPr/>
            <p:nvPr/>
          </p:nvSpPr>
          <p:spPr>
            <a:xfrm>
              <a:off x="3610750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4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67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41"/>
            <p:cNvSpPr/>
            <p:nvPr/>
          </p:nvSpPr>
          <p:spPr>
            <a:xfrm>
              <a:off x="3512625" y="2982275"/>
              <a:ext cx="194100" cy="174225"/>
            </a:xfrm>
            <a:custGeom>
              <a:avLst/>
              <a:gdLst/>
              <a:ahLst/>
              <a:cxnLst/>
              <a:rect l="l" t="t" r="r" b="b"/>
              <a:pathLst>
                <a:path w="7764" h="6969" extrusionOk="0">
                  <a:moveTo>
                    <a:pt x="3932" y="0"/>
                  </a:moveTo>
                  <a:cubicBezTo>
                    <a:pt x="2901" y="0"/>
                    <a:pt x="1887" y="467"/>
                    <a:pt x="1227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1" y="527"/>
                  </a:cubicBezTo>
                  <a:cubicBezTo>
                    <a:pt x="5189" y="172"/>
                    <a:pt x="4558" y="0"/>
                    <a:pt x="3932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44"/>
                  </a:cubicBezTo>
                  <a:cubicBezTo>
                    <a:pt x="2577" y="6798"/>
                    <a:pt x="3207" y="6968"/>
                    <a:pt x="3830" y="6968"/>
                  </a:cubicBezTo>
                  <a:cubicBezTo>
                    <a:pt x="4864" y="6968"/>
                    <a:pt x="5880" y="6500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1"/>
            <p:cNvSpPr/>
            <p:nvPr/>
          </p:nvSpPr>
          <p:spPr>
            <a:xfrm>
              <a:off x="38763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74" y="4716"/>
                  </a:lnTo>
                  <a:cubicBezTo>
                    <a:pt x="1174" y="5308"/>
                    <a:pt x="1832" y="5629"/>
                    <a:pt x="2505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1"/>
            <p:cNvSpPr/>
            <p:nvPr/>
          </p:nvSpPr>
          <p:spPr>
            <a:xfrm>
              <a:off x="397905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1"/>
            <p:cNvSpPr/>
            <p:nvPr/>
          </p:nvSpPr>
          <p:spPr>
            <a:xfrm>
              <a:off x="3831725" y="2900125"/>
              <a:ext cx="268200" cy="266625"/>
            </a:xfrm>
            <a:custGeom>
              <a:avLst/>
              <a:gdLst/>
              <a:ahLst/>
              <a:cxnLst/>
              <a:rect l="l" t="t" r="r" b="b"/>
              <a:pathLst>
                <a:path w="10728" h="10665" extrusionOk="0">
                  <a:moveTo>
                    <a:pt x="5026" y="0"/>
                  </a:moveTo>
                  <a:cubicBezTo>
                    <a:pt x="4833" y="0"/>
                    <a:pt x="4678" y="137"/>
                    <a:pt x="4656" y="325"/>
                  </a:cubicBezTo>
                  <a:lnTo>
                    <a:pt x="4191" y="3801"/>
                  </a:lnTo>
                  <a:lnTo>
                    <a:pt x="715" y="3337"/>
                  </a:lnTo>
                  <a:cubicBezTo>
                    <a:pt x="700" y="3335"/>
                    <a:pt x="685" y="3334"/>
                    <a:pt x="670" y="3334"/>
                  </a:cubicBezTo>
                  <a:cubicBezTo>
                    <a:pt x="485" y="3334"/>
                    <a:pt x="320" y="3471"/>
                    <a:pt x="298" y="3658"/>
                  </a:cubicBezTo>
                  <a:lnTo>
                    <a:pt x="24" y="5635"/>
                  </a:lnTo>
                  <a:cubicBezTo>
                    <a:pt x="0" y="5837"/>
                    <a:pt x="143" y="6016"/>
                    <a:pt x="345" y="6051"/>
                  </a:cubicBezTo>
                  <a:lnTo>
                    <a:pt x="3834" y="6504"/>
                  </a:lnTo>
                  <a:lnTo>
                    <a:pt x="3370" y="9992"/>
                  </a:lnTo>
                  <a:cubicBezTo>
                    <a:pt x="3346" y="10195"/>
                    <a:pt x="3489" y="10373"/>
                    <a:pt x="3691" y="10409"/>
                  </a:cubicBezTo>
                  <a:lnTo>
                    <a:pt x="5668" y="10659"/>
                  </a:lnTo>
                  <a:cubicBezTo>
                    <a:pt x="5689" y="10663"/>
                    <a:pt x="5709" y="10665"/>
                    <a:pt x="5730" y="10665"/>
                  </a:cubicBezTo>
                  <a:cubicBezTo>
                    <a:pt x="5908" y="10665"/>
                    <a:pt x="6063" y="10531"/>
                    <a:pt x="6084" y="10350"/>
                  </a:cubicBezTo>
                  <a:lnTo>
                    <a:pt x="6537" y="6861"/>
                  </a:lnTo>
                  <a:lnTo>
                    <a:pt x="10025" y="7325"/>
                  </a:lnTo>
                  <a:cubicBezTo>
                    <a:pt x="10040" y="7327"/>
                    <a:pt x="10055" y="7328"/>
                    <a:pt x="10069" y="7328"/>
                  </a:cubicBezTo>
                  <a:cubicBezTo>
                    <a:pt x="10253" y="7328"/>
                    <a:pt x="10409" y="7192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2" y="4623"/>
                  </a:cubicBezTo>
                  <a:lnTo>
                    <a:pt x="6906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0"/>
                    <a:pt x="502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1"/>
            <p:cNvSpPr/>
            <p:nvPr/>
          </p:nvSpPr>
          <p:spPr>
            <a:xfrm>
              <a:off x="3488825" y="3304550"/>
              <a:ext cx="270875" cy="337750"/>
            </a:xfrm>
            <a:custGeom>
              <a:avLst/>
              <a:gdLst/>
              <a:ahLst/>
              <a:cxnLst/>
              <a:rect l="l" t="t" r="r" b="b"/>
              <a:pathLst>
                <a:path w="10835" h="13510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73"/>
                    <a:pt x="4751" y="1364"/>
                    <a:pt x="4632" y="1519"/>
                  </a:cubicBezTo>
                  <a:lnTo>
                    <a:pt x="3834" y="1662"/>
                  </a:lnTo>
                  <a:cubicBezTo>
                    <a:pt x="3655" y="1566"/>
                    <a:pt x="3536" y="1400"/>
                    <a:pt x="3501" y="1209"/>
                  </a:cubicBez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60" y="2722"/>
                  </a:moveTo>
                  <a:cubicBezTo>
                    <a:pt x="8116" y="2722"/>
                    <a:pt x="8342" y="2901"/>
                    <a:pt x="8394" y="3162"/>
                  </a:cubicBezTo>
                  <a:lnTo>
                    <a:pt x="9775" y="10746"/>
                  </a:lnTo>
                  <a:cubicBezTo>
                    <a:pt x="9835" y="11044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5"/>
                    <a:pt x="2429" y="12068"/>
                  </a:cubicBezTo>
                  <a:lnTo>
                    <a:pt x="1048" y="4507"/>
                  </a:lnTo>
                  <a:cubicBezTo>
                    <a:pt x="1000" y="4210"/>
                    <a:pt x="1191" y="3924"/>
                    <a:pt x="1500" y="3864"/>
                  </a:cubicBezTo>
                  <a:lnTo>
                    <a:pt x="2239" y="3733"/>
                  </a:lnTo>
                  <a:cubicBezTo>
                    <a:pt x="2280" y="3942"/>
                    <a:pt x="2460" y="4087"/>
                    <a:pt x="2664" y="4087"/>
                  </a:cubicBezTo>
                  <a:cubicBezTo>
                    <a:pt x="2693" y="4087"/>
                    <a:pt x="2721" y="4084"/>
                    <a:pt x="2751" y="4079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8" y="2726"/>
                    <a:pt x="7824" y="2722"/>
                    <a:pt x="7860" y="2722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7"/>
                    <a:pt x="3941" y="19"/>
                  </a:cubicBezTo>
                  <a:cubicBezTo>
                    <a:pt x="3358" y="126"/>
                    <a:pt x="2965" y="697"/>
                    <a:pt x="3072" y="1281"/>
                  </a:cubicBezTo>
                  <a:cubicBezTo>
                    <a:pt x="3096" y="1459"/>
                    <a:pt x="3179" y="1626"/>
                    <a:pt x="3286" y="1757"/>
                  </a:cubicBezTo>
                  <a:lnTo>
                    <a:pt x="2512" y="1912"/>
                  </a:lnTo>
                  <a:cubicBezTo>
                    <a:pt x="2191" y="1971"/>
                    <a:pt x="1977" y="2281"/>
                    <a:pt x="2036" y="2590"/>
                  </a:cubicBezTo>
                  <a:lnTo>
                    <a:pt x="2084" y="2876"/>
                  </a:lnTo>
                  <a:lnTo>
                    <a:pt x="798" y="3102"/>
                  </a:lnTo>
                  <a:cubicBezTo>
                    <a:pt x="310" y="3197"/>
                    <a:pt x="0" y="3662"/>
                    <a:pt x="84" y="4150"/>
                  </a:cubicBezTo>
                  <a:lnTo>
                    <a:pt x="1655" y="12770"/>
                  </a:lnTo>
                  <a:cubicBezTo>
                    <a:pt x="1740" y="13206"/>
                    <a:pt x="2120" y="13510"/>
                    <a:pt x="2540" y="13510"/>
                  </a:cubicBezTo>
                  <a:cubicBezTo>
                    <a:pt x="2590" y="13510"/>
                    <a:pt x="2640" y="13505"/>
                    <a:pt x="2691" y="13496"/>
                  </a:cubicBezTo>
                  <a:lnTo>
                    <a:pt x="10037" y="12151"/>
                  </a:lnTo>
                  <a:cubicBezTo>
                    <a:pt x="10513" y="12068"/>
                    <a:pt x="10835" y="11591"/>
                    <a:pt x="10752" y="11115"/>
                  </a:cubicBezTo>
                  <a:lnTo>
                    <a:pt x="9180" y="2483"/>
                  </a:lnTo>
                  <a:cubicBezTo>
                    <a:pt x="9095" y="2047"/>
                    <a:pt x="8715" y="1744"/>
                    <a:pt x="8287" y="1744"/>
                  </a:cubicBezTo>
                  <a:cubicBezTo>
                    <a:pt x="8236" y="1744"/>
                    <a:pt x="8184" y="1748"/>
                    <a:pt x="8132" y="1757"/>
                  </a:cubicBezTo>
                  <a:lnTo>
                    <a:pt x="6858" y="1995"/>
                  </a:lnTo>
                  <a:lnTo>
                    <a:pt x="6811" y="1721"/>
                  </a:lnTo>
                  <a:cubicBezTo>
                    <a:pt x="6747" y="1436"/>
                    <a:pt x="6506" y="1235"/>
                    <a:pt x="6227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79" y="1412"/>
                  </a:lnTo>
                  <a:cubicBezTo>
                    <a:pt x="5227" y="1245"/>
                    <a:pt x="5239" y="1066"/>
                    <a:pt x="5203" y="900"/>
                  </a:cubicBezTo>
                  <a:cubicBezTo>
                    <a:pt x="5108" y="370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1"/>
            <p:cNvSpPr/>
            <p:nvPr/>
          </p:nvSpPr>
          <p:spPr>
            <a:xfrm>
              <a:off x="3536750" y="3425775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2" y="134"/>
                    <a:pt x="0" y="1015"/>
                    <a:pt x="572" y="1408"/>
                  </a:cubicBezTo>
                  <a:cubicBezTo>
                    <a:pt x="713" y="1505"/>
                    <a:pt x="865" y="1549"/>
                    <a:pt x="1012" y="1549"/>
                  </a:cubicBezTo>
                  <a:cubicBezTo>
                    <a:pt x="1460" y="1549"/>
                    <a:pt x="1864" y="1146"/>
                    <a:pt x="1774" y="634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1"/>
            <p:cNvSpPr/>
            <p:nvPr/>
          </p:nvSpPr>
          <p:spPr>
            <a:xfrm>
              <a:off x="3589550" y="3414500"/>
              <a:ext cx="96825" cy="33725"/>
            </a:xfrm>
            <a:custGeom>
              <a:avLst/>
              <a:gdLst/>
              <a:ahLst/>
              <a:cxnLst/>
              <a:rect l="l" t="t" r="r" b="b"/>
              <a:pathLst>
                <a:path w="3873" h="1349" extrusionOk="0">
                  <a:moveTo>
                    <a:pt x="3265" y="1"/>
                  </a:moveTo>
                  <a:cubicBezTo>
                    <a:pt x="3229" y="1"/>
                    <a:pt x="3191" y="5"/>
                    <a:pt x="3151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0" y="567"/>
                    <a:pt x="107" y="1349"/>
                    <a:pt x="597" y="1349"/>
                  </a:cubicBezTo>
                  <a:cubicBezTo>
                    <a:pt x="632" y="1349"/>
                    <a:pt x="670" y="1344"/>
                    <a:pt x="710" y="1336"/>
                  </a:cubicBezTo>
                  <a:lnTo>
                    <a:pt x="3317" y="871"/>
                  </a:lnTo>
                  <a:cubicBezTo>
                    <a:pt x="3873" y="793"/>
                    <a:pt x="3765" y="1"/>
                    <a:pt x="326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1"/>
            <p:cNvSpPr/>
            <p:nvPr/>
          </p:nvSpPr>
          <p:spPr>
            <a:xfrm>
              <a:off x="3546550" y="3479650"/>
              <a:ext cx="46625" cy="38725"/>
            </a:xfrm>
            <a:custGeom>
              <a:avLst/>
              <a:gdLst/>
              <a:ahLst/>
              <a:cxnLst/>
              <a:rect l="l" t="t" r="r" b="b"/>
              <a:pathLst>
                <a:path w="1865" h="1549" extrusionOk="0">
                  <a:moveTo>
                    <a:pt x="1027" y="1"/>
                  </a:moveTo>
                  <a:cubicBezTo>
                    <a:pt x="980" y="1"/>
                    <a:pt x="931" y="6"/>
                    <a:pt x="882" y="15"/>
                  </a:cubicBezTo>
                  <a:cubicBezTo>
                    <a:pt x="203" y="134"/>
                    <a:pt x="1" y="1015"/>
                    <a:pt x="572" y="1408"/>
                  </a:cubicBezTo>
                  <a:cubicBezTo>
                    <a:pt x="711" y="1505"/>
                    <a:pt x="861" y="1549"/>
                    <a:pt x="1008" y="1549"/>
                  </a:cubicBezTo>
                  <a:cubicBezTo>
                    <a:pt x="1455" y="1549"/>
                    <a:pt x="1865" y="1146"/>
                    <a:pt x="1775" y="635"/>
                  </a:cubicBezTo>
                  <a:cubicBezTo>
                    <a:pt x="1701" y="267"/>
                    <a:pt x="1387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1"/>
            <p:cNvSpPr/>
            <p:nvPr/>
          </p:nvSpPr>
          <p:spPr>
            <a:xfrm>
              <a:off x="3600725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7" y="3"/>
                  </a:cubicBezTo>
                  <a:lnTo>
                    <a:pt x="501" y="467"/>
                  </a:lnTo>
                  <a:cubicBezTo>
                    <a:pt x="1" y="619"/>
                    <a:pt x="114" y="1350"/>
                    <a:pt x="620" y="1350"/>
                  </a:cubicBezTo>
                  <a:cubicBezTo>
                    <a:pt x="631" y="1350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1"/>
            <p:cNvSpPr/>
            <p:nvPr/>
          </p:nvSpPr>
          <p:spPr>
            <a:xfrm>
              <a:off x="3557275" y="35371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5" y="1546"/>
                    <a:pt x="1003" y="1546"/>
                  </a:cubicBezTo>
                  <a:cubicBezTo>
                    <a:pt x="1454" y="1546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1"/>
            <p:cNvSpPr/>
            <p:nvPr/>
          </p:nvSpPr>
          <p:spPr>
            <a:xfrm>
              <a:off x="361095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0" y="616"/>
                    <a:pt x="120" y="1348"/>
                    <a:pt x="628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59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1"/>
            <p:cNvSpPr/>
            <p:nvPr/>
          </p:nvSpPr>
          <p:spPr>
            <a:xfrm>
              <a:off x="3513825" y="3776475"/>
              <a:ext cx="192900" cy="173675"/>
            </a:xfrm>
            <a:custGeom>
              <a:avLst/>
              <a:gdLst/>
              <a:ahLst/>
              <a:cxnLst/>
              <a:rect l="l" t="t" r="r" b="b"/>
              <a:pathLst>
                <a:path w="7716" h="6947" extrusionOk="0">
                  <a:moveTo>
                    <a:pt x="3892" y="1"/>
                  </a:moveTo>
                  <a:cubicBezTo>
                    <a:pt x="2858" y="1"/>
                    <a:pt x="1840" y="470"/>
                    <a:pt x="1179" y="1346"/>
                  </a:cubicBezTo>
                  <a:lnTo>
                    <a:pt x="6906" y="4978"/>
                  </a:lnTo>
                  <a:cubicBezTo>
                    <a:pt x="7716" y="3406"/>
                    <a:pt x="7192" y="1477"/>
                    <a:pt x="5703" y="525"/>
                  </a:cubicBezTo>
                  <a:cubicBezTo>
                    <a:pt x="5144" y="171"/>
                    <a:pt x="4515" y="1"/>
                    <a:pt x="3892" y="1"/>
                  </a:cubicBezTo>
                  <a:close/>
                  <a:moveTo>
                    <a:pt x="762" y="1989"/>
                  </a:moveTo>
                  <a:lnTo>
                    <a:pt x="762" y="1989"/>
                  </a:lnTo>
                  <a:cubicBezTo>
                    <a:pt x="0" y="3561"/>
                    <a:pt x="477" y="5478"/>
                    <a:pt x="1953" y="6418"/>
                  </a:cubicBezTo>
                  <a:cubicBezTo>
                    <a:pt x="2522" y="6775"/>
                    <a:pt x="3157" y="6947"/>
                    <a:pt x="3786" y="6947"/>
                  </a:cubicBezTo>
                  <a:cubicBezTo>
                    <a:pt x="4816" y="6947"/>
                    <a:pt x="5828" y="6486"/>
                    <a:pt x="6501" y="5621"/>
                  </a:cubicBezTo>
                  <a:lnTo>
                    <a:pt x="762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41"/>
            <p:cNvSpPr/>
            <p:nvPr/>
          </p:nvSpPr>
          <p:spPr>
            <a:xfrm>
              <a:off x="3876375" y="3403225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96" y="1"/>
                  </a:moveTo>
                  <a:lnTo>
                    <a:pt x="1215" y="1620"/>
                  </a:lnTo>
                  <a:cubicBezTo>
                    <a:pt x="250" y="2275"/>
                    <a:pt x="0" y="3584"/>
                    <a:pt x="655" y="4549"/>
                  </a:cubicBezTo>
                  <a:lnTo>
                    <a:pt x="774" y="4715"/>
                  </a:lnTo>
                  <a:cubicBezTo>
                    <a:pt x="1176" y="5311"/>
                    <a:pt x="1838" y="5632"/>
                    <a:pt x="2514" y="5632"/>
                  </a:cubicBezTo>
                  <a:cubicBezTo>
                    <a:pt x="2919" y="5632"/>
                    <a:pt x="3329" y="5516"/>
                    <a:pt x="3691" y="5275"/>
                  </a:cubicBezTo>
                  <a:lnTo>
                    <a:pt x="6084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1"/>
            <p:cNvSpPr/>
            <p:nvPr/>
          </p:nvSpPr>
          <p:spPr>
            <a:xfrm>
              <a:off x="397905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1"/>
            <p:cNvSpPr/>
            <p:nvPr/>
          </p:nvSpPr>
          <p:spPr>
            <a:xfrm>
              <a:off x="38317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8"/>
                  </a:lnTo>
                  <a:cubicBezTo>
                    <a:pt x="0" y="5840"/>
                    <a:pt x="143" y="6019"/>
                    <a:pt x="345" y="6054"/>
                  </a:cubicBezTo>
                  <a:lnTo>
                    <a:pt x="3834" y="6519"/>
                  </a:lnTo>
                  <a:lnTo>
                    <a:pt x="3370" y="9995"/>
                  </a:lnTo>
                  <a:cubicBezTo>
                    <a:pt x="3346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6"/>
                    <a:pt x="5697" y="10676"/>
                    <a:pt x="5712" y="10676"/>
                  </a:cubicBezTo>
                  <a:cubicBezTo>
                    <a:pt x="5895" y="10676"/>
                    <a:pt x="6051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6" y="7332"/>
                    <a:pt x="10067" y="7334"/>
                    <a:pt x="10087" y="7334"/>
                  </a:cubicBezTo>
                  <a:cubicBezTo>
                    <a:pt x="10265" y="7334"/>
                    <a:pt x="10421" y="7199"/>
                    <a:pt x="10442" y="7007"/>
                  </a:cubicBezTo>
                  <a:lnTo>
                    <a:pt x="10704" y="5042"/>
                  </a:lnTo>
                  <a:cubicBezTo>
                    <a:pt x="10728" y="4840"/>
                    <a:pt x="10585" y="4649"/>
                    <a:pt x="10382" y="4625"/>
                  </a:cubicBezTo>
                  <a:lnTo>
                    <a:pt x="6906" y="4161"/>
                  </a:lnTo>
                  <a:lnTo>
                    <a:pt x="7358" y="685"/>
                  </a:lnTo>
                  <a:cubicBezTo>
                    <a:pt x="7382" y="482"/>
                    <a:pt x="7239" y="292"/>
                    <a:pt x="7037" y="268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1"/>
            <p:cNvSpPr/>
            <p:nvPr/>
          </p:nvSpPr>
          <p:spPr>
            <a:xfrm>
              <a:off x="3488825" y="4098700"/>
              <a:ext cx="270875" cy="337450"/>
            </a:xfrm>
            <a:custGeom>
              <a:avLst/>
              <a:gdLst/>
              <a:ahLst/>
              <a:cxnLst/>
              <a:rect l="l" t="t" r="r" b="b"/>
              <a:pathLst>
                <a:path w="10835" h="13498" extrusionOk="0">
                  <a:moveTo>
                    <a:pt x="4152" y="412"/>
                  </a:moveTo>
                  <a:cubicBezTo>
                    <a:pt x="4440" y="412"/>
                    <a:pt x="4723" y="585"/>
                    <a:pt x="4775" y="971"/>
                  </a:cubicBezTo>
                  <a:cubicBezTo>
                    <a:pt x="4810" y="1161"/>
                    <a:pt x="4751" y="1364"/>
                    <a:pt x="4632" y="1519"/>
                  </a:cubicBezTo>
                  <a:lnTo>
                    <a:pt x="3834" y="1661"/>
                  </a:lnTo>
                  <a:cubicBezTo>
                    <a:pt x="3667" y="1566"/>
                    <a:pt x="3536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3" y="412"/>
                    <a:pt x="4152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2" y="2911"/>
                    <a:pt x="8394" y="3173"/>
                  </a:cubicBezTo>
                  <a:lnTo>
                    <a:pt x="9775" y="10734"/>
                  </a:lnTo>
                  <a:cubicBezTo>
                    <a:pt x="9835" y="11043"/>
                    <a:pt x="9632" y="11329"/>
                    <a:pt x="9335" y="11377"/>
                  </a:cubicBezTo>
                  <a:lnTo>
                    <a:pt x="3072" y="12520"/>
                  </a:lnTo>
                  <a:cubicBezTo>
                    <a:pt x="3041" y="12525"/>
                    <a:pt x="3011" y="12527"/>
                    <a:pt x="2981" y="12527"/>
                  </a:cubicBezTo>
                  <a:cubicBezTo>
                    <a:pt x="2718" y="12527"/>
                    <a:pt x="2482" y="12346"/>
                    <a:pt x="2429" y="12079"/>
                  </a:cubicBezTo>
                  <a:lnTo>
                    <a:pt x="1048" y="4507"/>
                  </a:lnTo>
                  <a:cubicBezTo>
                    <a:pt x="1000" y="4209"/>
                    <a:pt x="1203" y="3924"/>
                    <a:pt x="1500" y="3876"/>
                  </a:cubicBezTo>
                  <a:lnTo>
                    <a:pt x="2239" y="3745"/>
                  </a:lnTo>
                  <a:cubicBezTo>
                    <a:pt x="2281" y="3945"/>
                    <a:pt x="2462" y="4098"/>
                    <a:pt x="2668" y="4098"/>
                  </a:cubicBezTo>
                  <a:cubicBezTo>
                    <a:pt x="2695" y="4098"/>
                    <a:pt x="2723" y="4096"/>
                    <a:pt x="2751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13" y="2864"/>
                  </a:cubicBezTo>
                  <a:lnTo>
                    <a:pt x="7751" y="2733"/>
                  </a:lnTo>
                  <a:cubicBezTo>
                    <a:pt x="7786" y="2726"/>
                    <a:pt x="7821" y="2723"/>
                    <a:pt x="7856" y="2723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1" y="18"/>
                  </a:cubicBezTo>
                  <a:cubicBezTo>
                    <a:pt x="3358" y="125"/>
                    <a:pt x="2965" y="697"/>
                    <a:pt x="3072" y="1280"/>
                  </a:cubicBezTo>
                  <a:cubicBezTo>
                    <a:pt x="3096" y="1459"/>
                    <a:pt x="3179" y="1614"/>
                    <a:pt x="3286" y="1757"/>
                  </a:cubicBezTo>
                  <a:lnTo>
                    <a:pt x="2512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22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20" y="13497"/>
                    <a:pt x="2540" y="13497"/>
                  </a:cubicBezTo>
                  <a:cubicBezTo>
                    <a:pt x="2590" y="13497"/>
                    <a:pt x="2640" y="13493"/>
                    <a:pt x="2691" y="13484"/>
                  </a:cubicBezTo>
                  <a:lnTo>
                    <a:pt x="10037" y="12139"/>
                  </a:lnTo>
                  <a:cubicBezTo>
                    <a:pt x="10513" y="12056"/>
                    <a:pt x="10835" y="11579"/>
                    <a:pt x="10752" y="11103"/>
                  </a:cubicBezTo>
                  <a:lnTo>
                    <a:pt x="9180" y="2471"/>
                  </a:lnTo>
                  <a:cubicBezTo>
                    <a:pt x="9096" y="2041"/>
                    <a:pt x="8725" y="1740"/>
                    <a:pt x="8304" y="1740"/>
                  </a:cubicBezTo>
                  <a:cubicBezTo>
                    <a:pt x="8247" y="1740"/>
                    <a:pt x="8190" y="1745"/>
                    <a:pt x="8132" y="1757"/>
                  </a:cubicBezTo>
                  <a:lnTo>
                    <a:pt x="6858" y="1995"/>
                  </a:lnTo>
                  <a:lnTo>
                    <a:pt x="6811" y="1709"/>
                  </a:lnTo>
                  <a:cubicBezTo>
                    <a:pt x="6746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79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55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1"/>
            <p:cNvSpPr/>
            <p:nvPr/>
          </p:nvSpPr>
          <p:spPr>
            <a:xfrm>
              <a:off x="353675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3" y="1502"/>
                    <a:pt x="865" y="1545"/>
                    <a:pt x="1012" y="1545"/>
                  </a:cubicBezTo>
                  <a:cubicBezTo>
                    <a:pt x="1460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1"/>
            <p:cNvSpPr/>
            <p:nvPr/>
          </p:nvSpPr>
          <p:spPr>
            <a:xfrm>
              <a:off x="3589975" y="4208750"/>
              <a:ext cx="95975" cy="33525"/>
            </a:xfrm>
            <a:custGeom>
              <a:avLst/>
              <a:gdLst/>
              <a:ahLst/>
              <a:cxnLst/>
              <a:rect l="l" t="t" r="r" b="b"/>
              <a:pathLst>
                <a:path w="3839" h="1341" extrusionOk="0">
                  <a:moveTo>
                    <a:pt x="3230" y="0"/>
                  </a:moveTo>
                  <a:cubicBezTo>
                    <a:pt x="3199" y="0"/>
                    <a:pt x="3167" y="3"/>
                    <a:pt x="3134" y="10"/>
                  </a:cubicBez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7" y="1341"/>
                    <a:pt x="659" y="1338"/>
                    <a:pt x="693" y="1331"/>
                  </a:cubicBezTo>
                  <a:lnTo>
                    <a:pt x="3300" y="867"/>
                  </a:lnTo>
                  <a:cubicBezTo>
                    <a:pt x="3838" y="766"/>
                    <a:pt x="3722" y="0"/>
                    <a:pt x="323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1"/>
            <p:cNvSpPr/>
            <p:nvPr/>
          </p:nvSpPr>
          <p:spPr>
            <a:xfrm>
              <a:off x="3546550" y="42738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7" y="5"/>
                    <a:pt x="882" y="12"/>
                  </a:cubicBezTo>
                  <a:cubicBezTo>
                    <a:pt x="203" y="131"/>
                    <a:pt x="1" y="1012"/>
                    <a:pt x="572" y="1405"/>
                  </a:cubicBezTo>
                  <a:cubicBezTo>
                    <a:pt x="711" y="1502"/>
                    <a:pt x="861" y="1546"/>
                    <a:pt x="1008" y="1546"/>
                  </a:cubicBezTo>
                  <a:cubicBezTo>
                    <a:pt x="1455" y="1546"/>
                    <a:pt x="1865" y="1142"/>
                    <a:pt x="1775" y="631"/>
                  </a:cubicBezTo>
                  <a:cubicBezTo>
                    <a:pt x="1701" y="259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1"/>
            <p:cNvSpPr/>
            <p:nvPr/>
          </p:nvSpPr>
          <p:spPr>
            <a:xfrm>
              <a:off x="3600725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7" y="3"/>
                  </a:cubicBezTo>
                  <a:lnTo>
                    <a:pt x="501" y="467"/>
                  </a:lnTo>
                  <a:cubicBezTo>
                    <a:pt x="1" y="618"/>
                    <a:pt x="114" y="1349"/>
                    <a:pt x="620" y="1349"/>
                  </a:cubicBezTo>
                  <a:cubicBezTo>
                    <a:pt x="631" y="1349"/>
                    <a:pt x="644" y="1349"/>
                    <a:pt x="656" y="1348"/>
                  </a:cubicBezTo>
                  <a:lnTo>
                    <a:pt x="3251" y="872"/>
                  </a:lnTo>
                  <a:cubicBezTo>
                    <a:pt x="3748" y="722"/>
                    <a:pt x="3628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1"/>
            <p:cNvSpPr/>
            <p:nvPr/>
          </p:nvSpPr>
          <p:spPr>
            <a:xfrm>
              <a:off x="3557275" y="4331350"/>
              <a:ext cx="46550" cy="38925"/>
            </a:xfrm>
            <a:custGeom>
              <a:avLst/>
              <a:gdLst/>
              <a:ahLst/>
              <a:cxnLst/>
              <a:rect l="l" t="t" r="r" b="b"/>
              <a:pathLst>
                <a:path w="1862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4" y="1556"/>
                    <a:pt x="1002" y="1556"/>
                  </a:cubicBezTo>
                  <a:cubicBezTo>
                    <a:pt x="1453" y="1556"/>
                    <a:pt x="1861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1"/>
            <p:cNvSpPr/>
            <p:nvPr/>
          </p:nvSpPr>
          <p:spPr>
            <a:xfrm>
              <a:off x="3610825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8" y="0"/>
                  </a:moveTo>
                  <a:cubicBezTo>
                    <a:pt x="3156" y="0"/>
                    <a:pt x="3133" y="2"/>
                    <a:pt x="3109" y="5"/>
                  </a:cubicBezTo>
                  <a:lnTo>
                    <a:pt x="514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7" y="1353"/>
                    <a:pt x="680" y="1350"/>
                  </a:cubicBezTo>
                  <a:lnTo>
                    <a:pt x="3264" y="886"/>
                  </a:lnTo>
                  <a:cubicBezTo>
                    <a:pt x="3789" y="749"/>
                    <a:pt x="3680" y="0"/>
                    <a:pt x="31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1"/>
            <p:cNvSpPr/>
            <p:nvPr/>
          </p:nvSpPr>
          <p:spPr>
            <a:xfrm>
              <a:off x="3512625" y="4570700"/>
              <a:ext cx="194100" cy="174075"/>
            </a:xfrm>
            <a:custGeom>
              <a:avLst/>
              <a:gdLst/>
              <a:ahLst/>
              <a:cxnLst/>
              <a:rect l="l" t="t" r="r" b="b"/>
              <a:pathLst>
                <a:path w="7764" h="6963" extrusionOk="0">
                  <a:moveTo>
                    <a:pt x="3931" y="1"/>
                  </a:moveTo>
                  <a:cubicBezTo>
                    <a:pt x="2900" y="1"/>
                    <a:pt x="1886" y="469"/>
                    <a:pt x="1227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1" y="534"/>
                  </a:cubicBezTo>
                  <a:cubicBezTo>
                    <a:pt x="5189" y="174"/>
                    <a:pt x="4557" y="1"/>
                    <a:pt x="3931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98"/>
                    <a:pt x="2013" y="6439"/>
                  </a:cubicBezTo>
                  <a:cubicBezTo>
                    <a:pt x="2577" y="6793"/>
                    <a:pt x="3207" y="6963"/>
                    <a:pt x="3830" y="6963"/>
                  </a:cubicBezTo>
                  <a:cubicBezTo>
                    <a:pt x="4864" y="6963"/>
                    <a:pt x="5880" y="6494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1"/>
            <p:cNvSpPr/>
            <p:nvPr/>
          </p:nvSpPr>
          <p:spPr>
            <a:xfrm>
              <a:off x="38763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96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74" y="4715"/>
                  </a:lnTo>
                  <a:cubicBezTo>
                    <a:pt x="1175" y="5316"/>
                    <a:pt x="1834" y="5640"/>
                    <a:pt x="2508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84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1"/>
            <p:cNvSpPr/>
            <p:nvPr/>
          </p:nvSpPr>
          <p:spPr>
            <a:xfrm>
              <a:off x="397905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1"/>
            <p:cNvSpPr/>
            <p:nvPr/>
          </p:nvSpPr>
          <p:spPr>
            <a:xfrm>
              <a:off x="38317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700" y="3338"/>
                    <a:pt x="685" y="3337"/>
                    <a:pt x="670" y="3337"/>
                  </a:cubicBezTo>
                  <a:cubicBezTo>
                    <a:pt x="485" y="3337"/>
                    <a:pt x="320" y="3473"/>
                    <a:pt x="298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5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2" y="10675"/>
                    <a:pt x="5697" y="10676"/>
                    <a:pt x="5712" y="10676"/>
                  </a:cubicBezTo>
                  <a:cubicBezTo>
                    <a:pt x="5897" y="10676"/>
                    <a:pt x="6062" y="10540"/>
                    <a:pt x="6084" y="10352"/>
                  </a:cubicBezTo>
                  <a:lnTo>
                    <a:pt x="6537" y="6876"/>
                  </a:lnTo>
                  <a:lnTo>
                    <a:pt x="10025" y="7328"/>
                  </a:lnTo>
                  <a:cubicBezTo>
                    <a:pt x="10045" y="7331"/>
                    <a:pt x="10065" y="7333"/>
                    <a:pt x="10084" y="7333"/>
                  </a:cubicBezTo>
                  <a:cubicBezTo>
                    <a:pt x="10263" y="7333"/>
                    <a:pt x="10420" y="7189"/>
                    <a:pt x="10442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2" y="4613"/>
                  </a:cubicBezTo>
                  <a:lnTo>
                    <a:pt x="6906" y="4161"/>
                  </a:lnTo>
                  <a:lnTo>
                    <a:pt x="7358" y="684"/>
                  </a:lnTo>
                  <a:cubicBezTo>
                    <a:pt x="7382" y="482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1"/>
            <p:cNvSpPr/>
            <p:nvPr/>
          </p:nvSpPr>
          <p:spPr>
            <a:xfrm>
              <a:off x="2694375" y="921250"/>
              <a:ext cx="271475" cy="338100"/>
            </a:xfrm>
            <a:custGeom>
              <a:avLst/>
              <a:gdLst/>
              <a:ahLst/>
              <a:cxnLst/>
              <a:rect l="l" t="t" r="r" b="b"/>
              <a:pathLst>
                <a:path w="10859" h="13524" extrusionOk="0">
                  <a:moveTo>
                    <a:pt x="4164" y="435"/>
                  </a:moveTo>
                  <a:cubicBezTo>
                    <a:pt x="4452" y="435"/>
                    <a:pt x="4735" y="607"/>
                    <a:pt x="4787" y="994"/>
                  </a:cubicBezTo>
                  <a:cubicBezTo>
                    <a:pt x="4822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8" y="1422"/>
                    <a:pt x="3513" y="1232"/>
                  </a:cubicBezTo>
                  <a:cubicBezTo>
                    <a:pt x="3398" y="732"/>
                    <a:pt x="3785" y="435"/>
                    <a:pt x="4164" y="435"/>
                  </a:cubicBezTo>
                  <a:close/>
                  <a:moveTo>
                    <a:pt x="7857" y="2749"/>
                  </a:moveTo>
                  <a:cubicBezTo>
                    <a:pt x="8127" y="2749"/>
                    <a:pt x="8353" y="2930"/>
                    <a:pt x="8406" y="3208"/>
                  </a:cubicBezTo>
                  <a:lnTo>
                    <a:pt x="9787" y="10769"/>
                  </a:lnTo>
                  <a:cubicBezTo>
                    <a:pt x="9847" y="11054"/>
                    <a:pt x="9644" y="11340"/>
                    <a:pt x="9359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2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2" y="4232"/>
                    <a:pt x="1215" y="3958"/>
                    <a:pt x="1512" y="3899"/>
                  </a:cubicBezTo>
                  <a:lnTo>
                    <a:pt x="2263" y="3768"/>
                  </a:lnTo>
                  <a:cubicBezTo>
                    <a:pt x="2294" y="3977"/>
                    <a:pt x="2481" y="4122"/>
                    <a:pt x="2688" y="4122"/>
                  </a:cubicBezTo>
                  <a:cubicBezTo>
                    <a:pt x="2716" y="4122"/>
                    <a:pt x="2745" y="4119"/>
                    <a:pt x="2775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63" y="2756"/>
                  </a:lnTo>
                  <a:cubicBezTo>
                    <a:pt x="7795" y="2751"/>
                    <a:pt x="7826" y="2749"/>
                    <a:pt x="7857" y="2749"/>
                  </a:cubicBezTo>
                  <a:close/>
                  <a:moveTo>
                    <a:pt x="4145" y="0"/>
                  </a:moveTo>
                  <a:cubicBezTo>
                    <a:pt x="4082" y="0"/>
                    <a:pt x="4018" y="6"/>
                    <a:pt x="3953" y="17"/>
                  </a:cubicBezTo>
                  <a:cubicBezTo>
                    <a:pt x="3358" y="136"/>
                    <a:pt x="2965" y="708"/>
                    <a:pt x="3084" y="1303"/>
                  </a:cubicBezTo>
                  <a:cubicBezTo>
                    <a:pt x="3108" y="1482"/>
                    <a:pt x="3179" y="1637"/>
                    <a:pt x="3298" y="1779"/>
                  </a:cubicBezTo>
                  <a:lnTo>
                    <a:pt x="2525" y="1922"/>
                  </a:lnTo>
                  <a:cubicBezTo>
                    <a:pt x="2203" y="1982"/>
                    <a:pt x="1989" y="2291"/>
                    <a:pt x="2048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0" y="3673"/>
                    <a:pt x="96" y="4161"/>
                  </a:cubicBezTo>
                  <a:lnTo>
                    <a:pt x="1667" y="12793"/>
                  </a:lnTo>
                  <a:cubicBezTo>
                    <a:pt x="1751" y="13223"/>
                    <a:pt x="2122" y="13524"/>
                    <a:pt x="2543" y="13524"/>
                  </a:cubicBezTo>
                  <a:cubicBezTo>
                    <a:pt x="2600" y="13524"/>
                    <a:pt x="2657" y="13518"/>
                    <a:pt x="2715" y="13507"/>
                  </a:cubicBezTo>
                  <a:lnTo>
                    <a:pt x="10049" y="12174"/>
                  </a:lnTo>
                  <a:cubicBezTo>
                    <a:pt x="10537" y="12078"/>
                    <a:pt x="10859" y="11614"/>
                    <a:pt x="10764" y="11126"/>
                  </a:cubicBezTo>
                  <a:lnTo>
                    <a:pt x="9192" y="2506"/>
                  </a:lnTo>
                  <a:cubicBezTo>
                    <a:pt x="9107" y="2069"/>
                    <a:pt x="8727" y="1766"/>
                    <a:pt x="8299" y="1766"/>
                  </a:cubicBezTo>
                  <a:cubicBezTo>
                    <a:pt x="8248" y="1766"/>
                    <a:pt x="8196" y="1771"/>
                    <a:pt x="8144" y="1779"/>
                  </a:cubicBezTo>
                  <a:lnTo>
                    <a:pt x="6870" y="2018"/>
                  </a:lnTo>
                  <a:lnTo>
                    <a:pt x="6823" y="1744"/>
                  </a:lnTo>
                  <a:cubicBezTo>
                    <a:pt x="6770" y="1458"/>
                    <a:pt x="6520" y="1258"/>
                    <a:pt x="6248" y="1258"/>
                  </a:cubicBezTo>
                  <a:cubicBezTo>
                    <a:pt x="6214" y="1258"/>
                    <a:pt x="6179" y="1261"/>
                    <a:pt x="6144" y="1268"/>
                  </a:cubicBezTo>
                  <a:lnTo>
                    <a:pt x="5192" y="1434"/>
                  </a:lnTo>
                  <a:cubicBezTo>
                    <a:pt x="5239" y="1268"/>
                    <a:pt x="5251" y="1089"/>
                    <a:pt x="5215" y="922"/>
                  </a:cubicBezTo>
                  <a:cubicBezTo>
                    <a:pt x="5130" y="381"/>
                    <a:pt x="4667" y="0"/>
                    <a:pt x="414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1"/>
            <p:cNvSpPr/>
            <p:nvPr/>
          </p:nvSpPr>
          <p:spPr>
            <a:xfrm>
              <a:off x="2742600" y="1043050"/>
              <a:ext cx="46625" cy="38675"/>
            </a:xfrm>
            <a:custGeom>
              <a:avLst/>
              <a:gdLst/>
              <a:ahLst/>
              <a:cxnLst/>
              <a:rect l="l" t="t" r="r" b="b"/>
              <a:pathLst>
                <a:path w="1865" h="1547" extrusionOk="0">
                  <a:moveTo>
                    <a:pt x="1023" y="1"/>
                  </a:moveTo>
                  <a:cubicBezTo>
                    <a:pt x="976" y="1"/>
                    <a:pt x="929" y="5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8" y="1504"/>
                    <a:pt x="857" y="1547"/>
                    <a:pt x="1002" y="1547"/>
                  </a:cubicBezTo>
                  <a:cubicBezTo>
                    <a:pt x="1451" y="1547"/>
                    <a:pt x="1864" y="1138"/>
                    <a:pt x="1774" y="634"/>
                  </a:cubicBezTo>
                  <a:cubicBezTo>
                    <a:pt x="1701" y="266"/>
                    <a:pt x="1377" y="1"/>
                    <a:pt x="102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1"/>
            <p:cNvSpPr/>
            <p:nvPr/>
          </p:nvSpPr>
          <p:spPr>
            <a:xfrm>
              <a:off x="2795450" y="1031775"/>
              <a:ext cx="96450" cy="33875"/>
            </a:xfrm>
            <a:custGeom>
              <a:avLst/>
              <a:gdLst/>
              <a:ahLst/>
              <a:cxnLst/>
              <a:rect l="l" t="t" r="r" b="b"/>
              <a:pathLst>
                <a:path w="3858" h="1355" extrusionOk="0">
                  <a:moveTo>
                    <a:pt x="3263" y="1"/>
                  </a:moveTo>
                  <a:cubicBezTo>
                    <a:pt x="3227" y="1"/>
                    <a:pt x="3189" y="5"/>
                    <a:pt x="3149" y="14"/>
                  </a:cubicBezTo>
                  <a:lnTo>
                    <a:pt x="553" y="490"/>
                  </a:lnTo>
                  <a:cubicBezTo>
                    <a:pt x="0" y="580"/>
                    <a:pt x="121" y="1354"/>
                    <a:pt x="621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61" y="1"/>
                    <a:pt x="326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1"/>
            <p:cNvSpPr/>
            <p:nvPr/>
          </p:nvSpPr>
          <p:spPr>
            <a:xfrm>
              <a:off x="275242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1"/>
            <p:cNvSpPr/>
            <p:nvPr/>
          </p:nvSpPr>
          <p:spPr>
            <a:xfrm>
              <a:off x="28063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43" y="0"/>
                  </a:moveTo>
                  <a:cubicBezTo>
                    <a:pt x="3131" y="0"/>
                    <a:pt x="3120" y="1"/>
                    <a:pt x="3108" y="2"/>
                  </a:cubicBezTo>
                  <a:lnTo>
                    <a:pt x="512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2" y="871"/>
                  </a:lnTo>
                  <a:cubicBezTo>
                    <a:pt x="3763" y="731"/>
                    <a:pt x="3638" y="0"/>
                    <a:pt x="314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1"/>
            <p:cNvSpPr/>
            <p:nvPr/>
          </p:nvSpPr>
          <p:spPr>
            <a:xfrm>
              <a:off x="2763125" y="1154450"/>
              <a:ext cx="46550" cy="38900"/>
            </a:xfrm>
            <a:custGeom>
              <a:avLst/>
              <a:gdLst/>
              <a:ahLst/>
              <a:cxnLst/>
              <a:rect l="l" t="t" r="r" b="b"/>
              <a:pathLst>
                <a:path w="1862" h="155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17"/>
                  </a:cubicBezTo>
                  <a:cubicBezTo>
                    <a:pt x="700" y="1513"/>
                    <a:pt x="851" y="1556"/>
                    <a:pt x="997" y="1556"/>
                  </a:cubicBezTo>
                  <a:cubicBezTo>
                    <a:pt x="1451" y="1556"/>
                    <a:pt x="1862" y="1147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1"/>
            <p:cNvSpPr/>
            <p:nvPr/>
          </p:nvSpPr>
          <p:spPr>
            <a:xfrm>
              <a:off x="2816575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2" y="0"/>
                  </a:moveTo>
                  <a:cubicBezTo>
                    <a:pt x="3153" y="0"/>
                    <a:pt x="3133" y="1"/>
                    <a:pt x="3113" y="4"/>
                  </a:cubicBezTo>
                  <a:lnTo>
                    <a:pt x="518" y="480"/>
                  </a:lnTo>
                  <a:cubicBezTo>
                    <a:pt x="1" y="606"/>
                    <a:pt x="116" y="1364"/>
                    <a:pt x="616" y="1364"/>
                  </a:cubicBezTo>
                  <a:cubicBezTo>
                    <a:pt x="634" y="1364"/>
                    <a:pt x="653" y="1363"/>
                    <a:pt x="673" y="1361"/>
                  </a:cubicBezTo>
                  <a:lnTo>
                    <a:pt x="3280" y="885"/>
                  </a:lnTo>
                  <a:cubicBezTo>
                    <a:pt x="3797" y="747"/>
                    <a:pt x="3682" y="0"/>
                    <a:pt x="317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1"/>
            <p:cNvSpPr/>
            <p:nvPr/>
          </p:nvSpPr>
          <p:spPr>
            <a:xfrm>
              <a:off x="2718475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23" y="1"/>
                  </a:moveTo>
                  <a:cubicBezTo>
                    <a:pt x="2893" y="1"/>
                    <a:pt x="1881" y="465"/>
                    <a:pt x="1215" y="1338"/>
                  </a:cubicBezTo>
                  <a:lnTo>
                    <a:pt x="6954" y="4969"/>
                  </a:lnTo>
                  <a:cubicBezTo>
                    <a:pt x="7764" y="3398"/>
                    <a:pt x="7240" y="1469"/>
                    <a:pt x="5752" y="528"/>
                  </a:cubicBezTo>
                  <a:cubicBezTo>
                    <a:pt x="5184" y="173"/>
                    <a:pt x="4550" y="1"/>
                    <a:pt x="3923" y="1"/>
                  </a:cubicBezTo>
                  <a:close/>
                  <a:moveTo>
                    <a:pt x="810" y="1993"/>
                  </a:moveTo>
                  <a:cubicBezTo>
                    <a:pt x="1" y="3553"/>
                    <a:pt x="525" y="5481"/>
                    <a:pt x="2013" y="6434"/>
                  </a:cubicBezTo>
                  <a:cubicBezTo>
                    <a:pt x="2577" y="6788"/>
                    <a:pt x="3207" y="6958"/>
                    <a:pt x="3830" y="6958"/>
                  </a:cubicBezTo>
                  <a:cubicBezTo>
                    <a:pt x="4864" y="6958"/>
                    <a:pt x="5881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1"/>
            <p:cNvSpPr/>
            <p:nvPr/>
          </p:nvSpPr>
          <p:spPr>
            <a:xfrm>
              <a:off x="3082225" y="10205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1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1"/>
            <p:cNvSpPr/>
            <p:nvPr/>
          </p:nvSpPr>
          <p:spPr>
            <a:xfrm>
              <a:off x="3184900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85"/>
                  </a:lnTo>
                  <a:lnTo>
                    <a:pt x="2477" y="5628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1"/>
            <p:cNvSpPr/>
            <p:nvPr/>
          </p:nvSpPr>
          <p:spPr>
            <a:xfrm>
              <a:off x="3037575" y="1311750"/>
              <a:ext cx="267900" cy="266650"/>
            </a:xfrm>
            <a:custGeom>
              <a:avLst/>
              <a:gdLst/>
              <a:ahLst/>
              <a:cxnLst/>
              <a:rect l="l" t="t" r="r" b="b"/>
              <a:pathLst>
                <a:path w="10716" h="10666" extrusionOk="0">
                  <a:moveTo>
                    <a:pt x="4998" y="1"/>
                  </a:moveTo>
                  <a:cubicBezTo>
                    <a:pt x="4820" y="1"/>
                    <a:pt x="4665" y="136"/>
                    <a:pt x="4644" y="328"/>
                  </a:cubicBezTo>
                  <a:lnTo>
                    <a:pt x="4191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3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5" y="10665"/>
                    <a:pt x="5700" y="10665"/>
                  </a:cubicBezTo>
                  <a:cubicBezTo>
                    <a:pt x="5885" y="10665"/>
                    <a:pt x="6050" y="10529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60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1"/>
            <p:cNvSpPr/>
            <p:nvPr/>
          </p:nvSpPr>
          <p:spPr>
            <a:xfrm>
              <a:off x="2694675" y="1715600"/>
              <a:ext cx="271175" cy="338100"/>
            </a:xfrm>
            <a:custGeom>
              <a:avLst/>
              <a:gdLst/>
              <a:ahLst/>
              <a:cxnLst/>
              <a:rect l="l" t="t" r="r" b="b"/>
              <a:pathLst>
                <a:path w="10847" h="13524" extrusionOk="0">
                  <a:moveTo>
                    <a:pt x="4148" y="429"/>
                  </a:moveTo>
                  <a:cubicBezTo>
                    <a:pt x="4437" y="429"/>
                    <a:pt x="4723" y="604"/>
                    <a:pt x="4775" y="997"/>
                  </a:cubicBezTo>
                  <a:cubicBezTo>
                    <a:pt x="4810" y="1188"/>
                    <a:pt x="4751" y="1390"/>
                    <a:pt x="4620" y="1533"/>
                  </a:cubicBezTo>
                  <a:lnTo>
                    <a:pt x="3834" y="1688"/>
                  </a:lnTo>
                  <a:cubicBezTo>
                    <a:pt x="3656" y="1593"/>
                    <a:pt x="3536" y="1426"/>
                    <a:pt x="3501" y="1224"/>
                  </a:cubicBezTo>
                  <a:cubicBezTo>
                    <a:pt x="3386" y="725"/>
                    <a:pt x="3770" y="429"/>
                    <a:pt x="4148" y="429"/>
                  </a:cubicBezTo>
                  <a:close/>
                  <a:moveTo>
                    <a:pt x="7843" y="2740"/>
                  </a:moveTo>
                  <a:cubicBezTo>
                    <a:pt x="8105" y="2740"/>
                    <a:pt x="8341" y="2921"/>
                    <a:pt x="8394" y="3188"/>
                  </a:cubicBezTo>
                  <a:lnTo>
                    <a:pt x="9775" y="10761"/>
                  </a:lnTo>
                  <a:cubicBezTo>
                    <a:pt x="9835" y="11058"/>
                    <a:pt x="9632" y="11344"/>
                    <a:pt x="9347" y="11392"/>
                  </a:cubicBezTo>
                  <a:lnTo>
                    <a:pt x="3072" y="12535"/>
                  </a:lnTo>
                  <a:cubicBezTo>
                    <a:pt x="3037" y="12542"/>
                    <a:pt x="3002" y="12545"/>
                    <a:pt x="2968" y="12545"/>
                  </a:cubicBezTo>
                  <a:cubicBezTo>
                    <a:pt x="2710" y="12545"/>
                    <a:pt x="2483" y="12357"/>
                    <a:pt x="2441" y="12094"/>
                  </a:cubicBezTo>
                  <a:lnTo>
                    <a:pt x="1060" y="4534"/>
                  </a:lnTo>
                  <a:cubicBezTo>
                    <a:pt x="1000" y="4236"/>
                    <a:pt x="1203" y="3950"/>
                    <a:pt x="1500" y="3903"/>
                  </a:cubicBezTo>
                  <a:lnTo>
                    <a:pt x="2251" y="3760"/>
                  </a:lnTo>
                  <a:cubicBezTo>
                    <a:pt x="2283" y="3975"/>
                    <a:pt x="2471" y="4122"/>
                    <a:pt x="2682" y="4122"/>
                  </a:cubicBezTo>
                  <a:cubicBezTo>
                    <a:pt x="2705" y="4122"/>
                    <a:pt x="2728" y="4120"/>
                    <a:pt x="2751" y="4117"/>
                  </a:cubicBezTo>
                  <a:lnTo>
                    <a:pt x="6668" y="3391"/>
                  </a:lnTo>
                  <a:cubicBezTo>
                    <a:pt x="6894" y="3355"/>
                    <a:pt x="7061" y="3129"/>
                    <a:pt x="7013" y="2890"/>
                  </a:cubicBezTo>
                  <a:lnTo>
                    <a:pt x="7751" y="2748"/>
                  </a:lnTo>
                  <a:cubicBezTo>
                    <a:pt x="7782" y="2743"/>
                    <a:pt x="7812" y="2740"/>
                    <a:pt x="7843" y="2740"/>
                  </a:cubicBezTo>
                  <a:close/>
                  <a:moveTo>
                    <a:pt x="4150" y="0"/>
                  </a:moveTo>
                  <a:cubicBezTo>
                    <a:pt x="4081" y="0"/>
                    <a:pt x="4011" y="7"/>
                    <a:pt x="3941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096" y="1474"/>
                    <a:pt x="3179" y="1640"/>
                    <a:pt x="3286" y="1783"/>
                  </a:cubicBezTo>
                  <a:lnTo>
                    <a:pt x="2513" y="1926"/>
                  </a:lnTo>
                  <a:cubicBezTo>
                    <a:pt x="2191" y="1986"/>
                    <a:pt x="1977" y="2295"/>
                    <a:pt x="2036" y="2617"/>
                  </a:cubicBezTo>
                  <a:lnTo>
                    <a:pt x="2084" y="2890"/>
                  </a:lnTo>
                  <a:lnTo>
                    <a:pt x="798" y="3129"/>
                  </a:lnTo>
                  <a:cubicBezTo>
                    <a:pt x="310" y="3212"/>
                    <a:pt x="0" y="3676"/>
                    <a:pt x="84" y="4164"/>
                  </a:cubicBezTo>
                  <a:lnTo>
                    <a:pt x="1655" y="12785"/>
                  </a:lnTo>
                  <a:cubicBezTo>
                    <a:pt x="1740" y="13221"/>
                    <a:pt x="2120" y="13524"/>
                    <a:pt x="2549" y="13524"/>
                  </a:cubicBezTo>
                  <a:cubicBezTo>
                    <a:pt x="2600" y="13524"/>
                    <a:pt x="2651" y="13520"/>
                    <a:pt x="2703" y="13511"/>
                  </a:cubicBezTo>
                  <a:lnTo>
                    <a:pt x="10037" y="12165"/>
                  </a:lnTo>
                  <a:cubicBezTo>
                    <a:pt x="10525" y="12082"/>
                    <a:pt x="10847" y="11618"/>
                    <a:pt x="10752" y="11130"/>
                  </a:cubicBezTo>
                  <a:lnTo>
                    <a:pt x="9180" y="2498"/>
                  </a:lnTo>
                  <a:cubicBezTo>
                    <a:pt x="9107" y="2067"/>
                    <a:pt x="8737" y="1766"/>
                    <a:pt x="8316" y="1766"/>
                  </a:cubicBezTo>
                  <a:cubicBezTo>
                    <a:pt x="8260" y="1766"/>
                    <a:pt x="8202" y="1772"/>
                    <a:pt x="8144" y="1783"/>
                  </a:cubicBezTo>
                  <a:lnTo>
                    <a:pt x="6858" y="2009"/>
                  </a:lnTo>
                  <a:lnTo>
                    <a:pt x="6799" y="1736"/>
                  </a:lnTo>
                  <a:cubicBezTo>
                    <a:pt x="6745" y="1446"/>
                    <a:pt x="6497" y="1252"/>
                    <a:pt x="6213" y="1252"/>
                  </a:cubicBezTo>
                  <a:cubicBezTo>
                    <a:pt x="6183" y="1252"/>
                    <a:pt x="6152" y="1255"/>
                    <a:pt x="6120" y="1259"/>
                  </a:cubicBezTo>
                  <a:lnTo>
                    <a:pt x="5180" y="1438"/>
                  </a:lnTo>
                  <a:cubicBezTo>
                    <a:pt x="5227" y="1259"/>
                    <a:pt x="5239" y="1081"/>
                    <a:pt x="5203" y="914"/>
                  </a:cubicBezTo>
                  <a:cubicBezTo>
                    <a:pt x="5119" y="378"/>
                    <a:pt x="4665" y="0"/>
                    <a:pt x="41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1"/>
            <p:cNvSpPr/>
            <p:nvPr/>
          </p:nvSpPr>
          <p:spPr>
            <a:xfrm>
              <a:off x="2742600" y="18372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1"/>
            <p:cNvSpPr/>
            <p:nvPr/>
          </p:nvSpPr>
          <p:spPr>
            <a:xfrm>
              <a:off x="2795100" y="1825825"/>
              <a:ext cx="97250" cy="34100"/>
            </a:xfrm>
            <a:custGeom>
              <a:avLst/>
              <a:gdLst/>
              <a:ahLst/>
              <a:cxnLst/>
              <a:rect l="l" t="t" r="r" b="b"/>
              <a:pathLst>
                <a:path w="3890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567" y="494"/>
                  </a:lnTo>
                  <a:cubicBezTo>
                    <a:pt x="1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18" y="875"/>
                  </a:lnTo>
                  <a:cubicBezTo>
                    <a:pt x="3890" y="809"/>
                    <a:pt x="3791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1"/>
            <p:cNvSpPr/>
            <p:nvPr/>
          </p:nvSpPr>
          <p:spPr>
            <a:xfrm>
              <a:off x="275242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1"/>
            <p:cNvSpPr/>
            <p:nvPr/>
          </p:nvSpPr>
          <p:spPr>
            <a:xfrm>
              <a:off x="2806400" y="18798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39" y="0"/>
                  </a:moveTo>
                  <a:cubicBezTo>
                    <a:pt x="3127" y="0"/>
                    <a:pt x="3116" y="1"/>
                    <a:pt x="3104" y="2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3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1"/>
            <p:cNvSpPr/>
            <p:nvPr/>
          </p:nvSpPr>
          <p:spPr>
            <a:xfrm>
              <a:off x="2763125" y="1948900"/>
              <a:ext cx="46325" cy="38625"/>
            </a:xfrm>
            <a:custGeom>
              <a:avLst/>
              <a:gdLst/>
              <a:ahLst/>
              <a:cxnLst/>
              <a:rect l="l" t="t" r="r" b="b"/>
              <a:pathLst>
                <a:path w="1853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3" y="1545"/>
                    <a:pt x="1000" y="1545"/>
                  </a:cubicBezTo>
                  <a:cubicBezTo>
                    <a:pt x="1449" y="1545"/>
                    <a:pt x="1853" y="1142"/>
                    <a:pt x="1763" y="631"/>
                  </a:cubicBezTo>
                  <a:cubicBezTo>
                    <a:pt x="1699" y="259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1"/>
            <p:cNvSpPr/>
            <p:nvPr/>
          </p:nvSpPr>
          <p:spPr>
            <a:xfrm>
              <a:off x="281680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2" y="0"/>
                  </a:moveTo>
                  <a:cubicBezTo>
                    <a:pt x="3137" y="0"/>
                    <a:pt x="3121" y="1"/>
                    <a:pt x="3104" y="2"/>
                  </a:cubicBezTo>
                  <a:lnTo>
                    <a:pt x="3104" y="14"/>
                  </a:lnTo>
                  <a:lnTo>
                    <a:pt x="509" y="479"/>
                  </a:lnTo>
                  <a:cubicBezTo>
                    <a:pt x="0" y="617"/>
                    <a:pt x="120" y="1362"/>
                    <a:pt x="617" y="1362"/>
                  </a:cubicBezTo>
                  <a:cubicBezTo>
                    <a:pt x="633" y="1362"/>
                    <a:pt x="648" y="1361"/>
                    <a:pt x="664" y="1360"/>
                  </a:cubicBezTo>
                  <a:lnTo>
                    <a:pt x="3271" y="883"/>
                  </a:lnTo>
                  <a:cubicBezTo>
                    <a:pt x="3779" y="733"/>
                    <a:pt x="3660" y="0"/>
                    <a:pt x="31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1"/>
            <p:cNvSpPr/>
            <p:nvPr/>
          </p:nvSpPr>
          <p:spPr>
            <a:xfrm>
              <a:off x="2718475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5" y="0"/>
                  </a:moveTo>
                  <a:cubicBezTo>
                    <a:pt x="2913" y="0"/>
                    <a:pt x="1896" y="464"/>
                    <a:pt x="1215" y="1338"/>
                  </a:cubicBezTo>
                  <a:lnTo>
                    <a:pt x="6954" y="4957"/>
                  </a:lnTo>
                  <a:cubicBezTo>
                    <a:pt x="7728" y="3398"/>
                    <a:pt x="7240" y="1469"/>
                    <a:pt x="5775" y="528"/>
                  </a:cubicBezTo>
                  <a:cubicBezTo>
                    <a:pt x="5208" y="172"/>
                    <a:pt x="4574" y="0"/>
                    <a:pt x="3945" y="0"/>
                  </a:cubicBezTo>
                  <a:close/>
                  <a:moveTo>
                    <a:pt x="810" y="1981"/>
                  </a:moveTo>
                  <a:cubicBezTo>
                    <a:pt x="1" y="3552"/>
                    <a:pt x="525" y="5481"/>
                    <a:pt x="2013" y="6422"/>
                  </a:cubicBezTo>
                  <a:cubicBezTo>
                    <a:pt x="2577" y="6775"/>
                    <a:pt x="3207" y="6946"/>
                    <a:pt x="3830" y="6946"/>
                  </a:cubicBezTo>
                  <a:cubicBezTo>
                    <a:pt x="4864" y="6946"/>
                    <a:pt x="5881" y="6477"/>
                    <a:pt x="6549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1"/>
            <p:cNvSpPr/>
            <p:nvPr/>
          </p:nvSpPr>
          <p:spPr>
            <a:xfrm>
              <a:off x="30819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67" y="4549"/>
                  </a:cubicBezTo>
                  <a:lnTo>
                    <a:pt x="774" y="4704"/>
                  </a:lnTo>
                  <a:cubicBezTo>
                    <a:pt x="1182" y="5305"/>
                    <a:pt x="1845" y="5629"/>
                    <a:pt x="2519" y="5629"/>
                  </a:cubicBezTo>
                  <a:cubicBezTo>
                    <a:pt x="2927" y="5629"/>
                    <a:pt x="3340" y="5510"/>
                    <a:pt x="3703" y="5264"/>
                  </a:cubicBezTo>
                  <a:lnTo>
                    <a:pt x="6084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1"/>
            <p:cNvSpPr/>
            <p:nvPr/>
          </p:nvSpPr>
          <p:spPr>
            <a:xfrm>
              <a:off x="3184900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9" y="1"/>
                  </a:moveTo>
                  <a:cubicBezTo>
                    <a:pt x="3177" y="1"/>
                    <a:pt x="2761" y="120"/>
                    <a:pt x="2394" y="369"/>
                  </a:cubicBezTo>
                  <a:lnTo>
                    <a:pt x="1" y="1989"/>
                  </a:lnTo>
                  <a:lnTo>
                    <a:pt x="2477" y="5632"/>
                  </a:lnTo>
                  <a:lnTo>
                    <a:pt x="4871" y="4001"/>
                  </a:lnTo>
                  <a:cubicBezTo>
                    <a:pt x="5835" y="3346"/>
                    <a:pt x="6085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3" y="917"/>
                  </a:lnTo>
                  <a:cubicBezTo>
                    <a:pt x="4917" y="319"/>
                    <a:pt x="4260" y="1"/>
                    <a:pt x="358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1"/>
            <p:cNvSpPr/>
            <p:nvPr/>
          </p:nvSpPr>
          <p:spPr>
            <a:xfrm>
              <a:off x="3037575" y="2105900"/>
              <a:ext cx="267900" cy="266700"/>
            </a:xfrm>
            <a:custGeom>
              <a:avLst/>
              <a:gdLst/>
              <a:ahLst/>
              <a:cxnLst/>
              <a:rect l="l" t="t" r="r" b="b"/>
              <a:pathLst>
                <a:path w="10716" h="10668" extrusionOk="0">
                  <a:moveTo>
                    <a:pt x="4998" y="1"/>
                  </a:moveTo>
                  <a:cubicBezTo>
                    <a:pt x="4820" y="1"/>
                    <a:pt x="4665" y="134"/>
                    <a:pt x="4644" y="316"/>
                  </a:cubicBezTo>
                  <a:lnTo>
                    <a:pt x="4191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34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7" y="10668"/>
                    <a:pt x="5718" y="10668"/>
                  </a:cubicBezTo>
                  <a:cubicBezTo>
                    <a:pt x="5896" y="10668"/>
                    <a:pt x="6051" y="10533"/>
                    <a:pt x="6072" y="10341"/>
                  </a:cubicBezTo>
                  <a:lnTo>
                    <a:pt x="6537" y="6864"/>
                  </a:lnTo>
                  <a:lnTo>
                    <a:pt x="10013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8" y="685"/>
                  </a:lnTo>
                  <a:cubicBezTo>
                    <a:pt x="7382" y="471"/>
                    <a:pt x="7239" y="292"/>
                    <a:pt x="7037" y="256"/>
                  </a:cubicBezTo>
                  <a:lnTo>
                    <a:pt x="5060" y="6"/>
                  </a:lnTo>
                  <a:cubicBezTo>
                    <a:pt x="5039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1"/>
            <p:cNvSpPr/>
            <p:nvPr/>
          </p:nvSpPr>
          <p:spPr>
            <a:xfrm>
              <a:off x="2694675" y="2509825"/>
              <a:ext cx="271175" cy="337825"/>
            </a:xfrm>
            <a:custGeom>
              <a:avLst/>
              <a:gdLst/>
              <a:ahLst/>
              <a:cxnLst/>
              <a:rect l="l" t="t" r="r" b="b"/>
              <a:pathLst>
                <a:path w="10847" h="13513" extrusionOk="0">
                  <a:moveTo>
                    <a:pt x="4145" y="431"/>
                  </a:moveTo>
                  <a:cubicBezTo>
                    <a:pt x="4436" y="431"/>
                    <a:pt x="4723" y="605"/>
                    <a:pt x="4775" y="994"/>
                  </a:cubicBezTo>
                  <a:cubicBezTo>
                    <a:pt x="4810" y="1185"/>
                    <a:pt x="4751" y="1387"/>
                    <a:pt x="4620" y="1530"/>
                  </a:cubicBezTo>
                  <a:lnTo>
                    <a:pt x="3834" y="1685"/>
                  </a:lnTo>
                  <a:cubicBezTo>
                    <a:pt x="3667" y="1590"/>
                    <a:pt x="3536" y="1423"/>
                    <a:pt x="3501" y="1232"/>
                  </a:cubicBezTo>
                  <a:lnTo>
                    <a:pt x="3501" y="1220"/>
                  </a:lnTo>
                  <a:cubicBezTo>
                    <a:pt x="3387" y="723"/>
                    <a:pt x="3769" y="431"/>
                    <a:pt x="4145" y="431"/>
                  </a:cubicBezTo>
                  <a:close/>
                  <a:moveTo>
                    <a:pt x="7860" y="2745"/>
                  </a:moveTo>
                  <a:cubicBezTo>
                    <a:pt x="8116" y="2745"/>
                    <a:pt x="8342" y="2924"/>
                    <a:pt x="8394" y="3185"/>
                  </a:cubicBezTo>
                  <a:lnTo>
                    <a:pt x="9775" y="10757"/>
                  </a:lnTo>
                  <a:cubicBezTo>
                    <a:pt x="9835" y="11055"/>
                    <a:pt x="9632" y="11341"/>
                    <a:pt x="9335" y="11388"/>
                  </a:cubicBezTo>
                  <a:lnTo>
                    <a:pt x="3072" y="12531"/>
                  </a:lnTo>
                  <a:cubicBezTo>
                    <a:pt x="3037" y="12538"/>
                    <a:pt x="3002" y="12542"/>
                    <a:pt x="2968" y="12542"/>
                  </a:cubicBezTo>
                  <a:cubicBezTo>
                    <a:pt x="2710" y="12542"/>
                    <a:pt x="2483" y="12353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45"/>
                  </a:lnTo>
                  <a:cubicBezTo>
                    <a:pt x="2282" y="3955"/>
                    <a:pt x="2463" y="4110"/>
                    <a:pt x="2669" y="4110"/>
                  </a:cubicBezTo>
                  <a:cubicBezTo>
                    <a:pt x="2696" y="4110"/>
                    <a:pt x="2723" y="4107"/>
                    <a:pt x="2751" y="4102"/>
                  </a:cubicBezTo>
                  <a:lnTo>
                    <a:pt x="6668" y="3399"/>
                  </a:lnTo>
                  <a:cubicBezTo>
                    <a:pt x="6894" y="3352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8" y="2749"/>
                    <a:pt x="7825" y="2745"/>
                    <a:pt x="7860" y="2745"/>
                  </a:cubicBezTo>
                  <a:close/>
                  <a:moveTo>
                    <a:pt x="4133" y="1"/>
                  </a:moveTo>
                  <a:cubicBezTo>
                    <a:pt x="4070" y="1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80"/>
                    <a:pt x="2036" y="2602"/>
                  </a:cubicBezTo>
                  <a:lnTo>
                    <a:pt x="2084" y="2887"/>
                  </a:lnTo>
                  <a:lnTo>
                    <a:pt x="798" y="3114"/>
                  </a:lnTo>
                  <a:cubicBezTo>
                    <a:pt x="322" y="3209"/>
                    <a:pt x="0" y="3673"/>
                    <a:pt x="84" y="4149"/>
                  </a:cubicBezTo>
                  <a:lnTo>
                    <a:pt x="1655" y="12781"/>
                  </a:lnTo>
                  <a:cubicBezTo>
                    <a:pt x="1739" y="13212"/>
                    <a:pt x="2110" y="13512"/>
                    <a:pt x="2531" y="13512"/>
                  </a:cubicBezTo>
                  <a:cubicBezTo>
                    <a:pt x="2588" y="13512"/>
                    <a:pt x="2645" y="13507"/>
                    <a:pt x="2703" y="13496"/>
                  </a:cubicBezTo>
                  <a:lnTo>
                    <a:pt x="10037" y="12162"/>
                  </a:lnTo>
                  <a:cubicBezTo>
                    <a:pt x="10525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9" y="1755"/>
                    <a:pt x="8303" y="1755"/>
                  </a:cubicBezTo>
                  <a:cubicBezTo>
                    <a:pt x="8251" y="1755"/>
                    <a:pt x="8198" y="1759"/>
                    <a:pt x="8144" y="1768"/>
                  </a:cubicBezTo>
                  <a:lnTo>
                    <a:pt x="6858" y="2006"/>
                  </a:lnTo>
                  <a:lnTo>
                    <a:pt x="6799" y="1732"/>
                  </a:lnTo>
                  <a:cubicBezTo>
                    <a:pt x="6745" y="1442"/>
                    <a:pt x="6497" y="1249"/>
                    <a:pt x="6213" y="1249"/>
                  </a:cubicBezTo>
                  <a:cubicBezTo>
                    <a:pt x="6183" y="1249"/>
                    <a:pt x="6152" y="1251"/>
                    <a:pt x="6120" y="1256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1"/>
                    <a:pt x="413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1"/>
            <p:cNvSpPr/>
            <p:nvPr/>
          </p:nvSpPr>
          <p:spPr>
            <a:xfrm>
              <a:off x="2742600" y="263172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1" y="0"/>
                  </a:moveTo>
                  <a:cubicBezTo>
                    <a:pt x="968" y="0"/>
                    <a:pt x="924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69" y="0"/>
                    <a:pt x="101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1"/>
            <p:cNvSpPr/>
            <p:nvPr/>
          </p:nvSpPr>
          <p:spPr>
            <a:xfrm>
              <a:off x="2795525" y="2620125"/>
              <a:ext cx="96450" cy="33850"/>
            </a:xfrm>
            <a:custGeom>
              <a:avLst/>
              <a:gdLst/>
              <a:ahLst/>
              <a:cxnLst/>
              <a:rect l="l" t="t" r="r" b="b"/>
              <a:pathLst>
                <a:path w="3858" h="1354" extrusionOk="0">
                  <a:moveTo>
                    <a:pt x="3252" y="0"/>
                  </a:moveTo>
                  <a:cubicBezTo>
                    <a:pt x="3218" y="0"/>
                    <a:pt x="3183" y="4"/>
                    <a:pt x="3146" y="11"/>
                  </a:cubicBezTo>
                  <a:lnTo>
                    <a:pt x="550" y="487"/>
                  </a:lnTo>
                  <a:cubicBezTo>
                    <a:pt x="1" y="588"/>
                    <a:pt x="117" y="1354"/>
                    <a:pt x="609" y="1354"/>
                  </a:cubicBezTo>
                  <a:cubicBezTo>
                    <a:pt x="639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57" y="0"/>
                    <a:pt x="325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1"/>
            <p:cNvSpPr/>
            <p:nvPr/>
          </p:nvSpPr>
          <p:spPr>
            <a:xfrm>
              <a:off x="275242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6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203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1"/>
            <p:cNvSpPr/>
            <p:nvPr/>
          </p:nvSpPr>
          <p:spPr>
            <a:xfrm>
              <a:off x="2806400" y="2673950"/>
              <a:ext cx="93975" cy="33725"/>
            </a:xfrm>
            <a:custGeom>
              <a:avLst/>
              <a:gdLst/>
              <a:ahLst/>
              <a:cxnLst/>
              <a:rect l="l" t="t" r="r" b="b"/>
              <a:pathLst>
                <a:path w="3759" h="1349" extrusionOk="0">
                  <a:moveTo>
                    <a:pt x="3139" y="0"/>
                  </a:moveTo>
                  <a:cubicBezTo>
                    <a:pt x="3127" y="0"/>
                    <a:pt x="3116" y="1"/>
                    <a:pt x="3104" y="1"/>
                  </a:cubicBezTo>
                  <a:lnTo>
                    <a:pt x="508" y="478"/>
                  </a:lnTo>
                  <a:cubicBezTo>
                    <a:pt x="0" y="628"/>
                    <a:pt x="119" y="1349"/>
                    <a:pt x="615" y="1349"/>
                  </a:cubicBezTo>
                  <a:cubicBezTo>
                    <a:pt x="631" y="1349"/>
                    <a:pt x="647" y="1348"/>
                    <a:pt x="663" y="1347"/>
                  </a:cubicBezTo>
                  <a:lnTo>
                    <a:pt x="3258" y="882"/>
                  </a:lnTo>
                  <a:cubicBezTo>
                    <a:pt x="3759" y="731"/>
                    <a:pt x="3634" y="0"/>
                    <a:pt x="313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/>
            <p:nvPr/>
          </p:nvSpPr>
          <p:spPr>
            <a:xfrm>
              <a:off x="2763125" y="2743050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3" y="0"/>
                  </a:moveTo>
                  <a:cubicBezTo>
                    <a:pt x="959" y="0"/>
                    <a:pt x="914" y="4"/>
                    <a:pt x="870" y="11"/>
                  </a:cubicBezTo>
                  <a:cubicBezTo>
                    <a:pt x="191" y="131"/>
                    <a:pt x="1" y="1012"/>
                    <a:pt x="560" y="1404"/>
                  </a:cubicBezTo>
                  <a:cubicBezTo>
                    <a:pt x="701" y="1501"/>
                    <a:pt x="854" y="1545"/>
                    <a:pt x="1002" y="1545"/>
                  </a:cubicBezTo>
                  <a:cubicBezTo>
                    <a:pt x="1454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1"/>
            <p:cNvSpPr/>
            <p:nvPr/>
          </p:nvSpPr>
          <p:spPr>
            <a:xfrm>
              <a:off x="281660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2" y="5"/>
                  </a:cubicBezTo>
                  <a:lnTo>
                    <a:pt x="517" y="469"/>
                  </a:lnTo>
                  <a:cubicBezTo>
                    <a:pt x="0" y="607"/>
                    <a:pt x="115" y="1354"/>
                    <a:pt x="614" y="1354"/>
                  </a:cubicBezTo>
                  <a:cubicBezTo>
                    <a:pt x="633" y="1354"/>
                    <a:pt x="652" y="1353"/>
                    <a:pt x="672" y="1351"/>
                  </a:cubicBezTo>
                  <a:lnTo>
                    <a:pt x="3279" y="874"/>
                  </a:lnTo>
                  <a:cubicBezTo>
                    <a:pt x="3792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1"/>
            <p:cNvSpPr/>
            <p:nvPr/>
          </p:nvSpPr>
          <p:spPr>
            <a:xfrm>
              <a:off x="2718475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6" y="0"/>
                  </a:moveTo>
                  <a:cubicBezTo>
                    <a:pt x="2895" y="0"/>
                    <a:pt x="1882" y="467"/>
                    <a:pt x="1215" y="1349"/>
                  </a:cubicBezTo>
                  <a:lnTo>
                    <a:pt x="6954" y="4968"/>
                  </a:lnTo>
                  <a:cubicBezTo>
                    <a:pt x="7764" y="3396"/>
                    <a:pt x="7240" y="1468"/>
                    <a:pt x="5752" y="527"/>
                  </a:cubicBezTo>
                  <a:cubicBezTo>
                    <a:pt x="5185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1" y="3563"/>
                    <a:pt x="525" y="5492"/>
                    <a:pt x="2013" y="6433"/>
                  </a:cubicBezTo>
                  <a:cubicBezTo>
                    <a:pt x="2581" y="6788"/>
                    <a:pt x="3215" y="6960"/>
                    <a:pt x="3842" y="6960"/>
                  </a:cubicBezTo>
                  <a:cubicBezTo>
                    <a:pt x="4872" y="6960"/>
                    <a:pt x="5883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3082225" y="2609075"/>
              <a:ext cx="151825" cy="140725"/>
            </a:xfrm>
            <a:custGeom>
              <a:avLst/>
              <a:gdLst/>
              <a:ahLst/>
              <a:cxnLst/>
              <a:rect l="l" t="t" r="r" b="b"/>
              <a:pathLst>
                <a:path w="6073" h="5629" extrusionOk="0">
                  <a:moveTo>
                    <a:pt x="3596" y="1"/>
                  </a:moveTo>
                  <a:lnTo>
                    <a:pt x="1203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70" y="5308"/>
                    <a:pt x="1831" y="5629"/>
                    <a:pt x="2504" y="5629"/>
                  </a:cubicBezTo>
                  <a:cubicBezTo>
                    <a:pt x="2913" y="5629"/>
                    <a:pt x="3327" y="5511"/>
                    <a:pt x="3691" y="5263"/>
                  </a:cubicBezTo>
                  <a:lnTo>
                    <a:pt x="6072" y="3644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3184900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9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4"/>
                    <a:pt x="5430" y="1080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303757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16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91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7" y="3478"/>
                    <a:pt x="286" y="3670"/>
                  </a:cubicBezTo>
                  <a:lnTo>
                    <a:pt x="24" y="5635"/>
                  </a:lnTo>
                  <a:cubicBezTo>
                    <a:pt x="0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34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2" y="10362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4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7"/>
                    <a:pt x="10383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1"/>
                    <a:pt x="501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2694675" y="3303975"/>
              <a:ext cx="271175" cy="338125"/>
            </a:xfrm>
            <a:custGeom>
              <a:avLst/>
              <a:gdLst/>
              <a:ahLst/>
              <a:cxnLst/>
              <a:rect l="l" t="t" r="r" b="b"/>
              <a:pathLst>
                <a:path w="10847" h="13525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96"/>
                    <a:pt x="4751" y="1387"/>
                    <a:pt x="4620" y="1542"/>
                  </a:cubicBezTo>
                  <a:lnTo>
                    <a:pt x="3834" y="1685"/>
                  </a:lnTo>
                  <a:cubicBezTo>
                    <a:pt x="3656" y="1589"/>
                    <a:pt x="3536" y="1423"/>
                    <a:pt x="3501" y="1232"/>
                  </a:cubicBez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56" y="2746"/>
                  </a:moveTo>
                  <a:cubicBezTo>
                    <a:pt x="8113" y="2746"/>
                    <a:pt x="8342" y="2934"/>
                    <a:pt x="8394" y="3197"/>
                  </a:cubicBezTo>
                  <a:lnTo>
                    <a:pt x="9775" y="10769"/>
                  </a:lnTo>
                  <a:cubicBezTo>
                    <a:pt x="9823" y="11055"/>
                    <a:pt x="9632" y="11341"/>
                    <a:pt x="9347" y="11400"/>
                  </a:cubicBezTo>
                  <a:lnTo>
                    <a:pt x="3072" y="12543"/>
                  </a:lnTo>
                  <a:cubicBezTo>
                    <a:pt x="3043" y="12548"/>
                    <a:pt x="3014" y="12550"/>
                    <a:pt x="2985" y="12550"/>
                  </a:cubicBezTo>
                  <a:cubicBezTo>
                    <a:pt x="2721" y="12550"/>
                    <a:pt x="2484" y="12359"/>
                    <a:pt x="2441" y="12091"/>
                  </a:cubicBezTo>
                  <a:lnTo>
                    <a:pt x="1060" y="4518"/>
                  </a:lnTo>
                  <a:cubicBezTo>
                    <a:pt x="1000" y="4221"/>
                    <a:pt x="1203" y="3935"/>
                    <a:pt x="1500" y="3887"/>
                  </a:cubicBezTo>
                  <a:lnTo>
                    <a:pt x="2251" y="3756"/>
                  </a:lnTo>
                  <a:cubicBezTo>
                    <a:pt x="2282" y="3956"/>
                    <a:pt x="2472" y="4110"/>
                    <a:pt x="2680" y="4110"/>
                  </a:cubicBezTo>
                  <a:cubicBezTo>
                    <a:pt x="2707" y="4110"/>
                    <a:pt x="2735" y="4107"/>
                    <a:pt x="2763" y="4102"/>
                  </a:cubicBezTo>
                  <a:lnTo>
                    <a:pt x="6668" y="3399"/>
                  </a:lnTo>
                  <a:cubicBezTo>
                    <a:pt x="6894" y="3351"/>
                    <a:pt x="7061" y="3125"/>
                    <a:pt x="7013" y="2887"/>
                  </a:cubicBezTo>
                  <a:lnTo>
                    <a:pt x="7751" y="2756"/>
                  </a:lnTo>
                  <a:cubicBezTo>
                    <a:pt x="7786" y="2749"/>
                    <a:pt x="7821" y="2746"/>
                    <a:pt x="7856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096" y="1470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94"/>
                    <a:pt x="1977" y="2292"/>
                    <a:pt x="2036" y="2613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10" y="3220"/>
                    <a:pt x="0" y="3685"/>
                    <a:pt x="84" y="4173"/>
                  </a:cubicBezTo>
                  <a:lnTo>
                    <a:pt x="1655" y="12793"/>
                  </a:lnTo>
                  <a:cubicBezTo>
                    <a:pt x="1739" y="13223"/>
                    <a:pt x="2110" y="13524"/>
                    <a:pt x="2531" y="13524"/>
                  </a:cubicBezTo>
                  <a:cubicBezTo>
                    <a:pt x="2588" y="13524"/>
                    <a:pt x="2645" y="13519"/>
                    <a:pt x="2703" y="13507"/>
                  </a:cubicBezTo>
                  <a:lnTo>
                    <a:pt x="10037" y="12174"/>
                  </a:lnTo>
                  <a:cubicBezTo>
                    <a:pt x="10525" y="12079"/>
                    <a:pt x="10847" y="11614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9"/>
                    <a:pt x="8144" y="1780"/>
                  </a:cubicBezTo>
                  <a:lnTo>
                    <a:pt x="6858" y="2018"/>
                  </a:lnTo>
                  <a:lnTo>
                    <a:pt x="6799" y="1744"/>
                  </a:lnTo>
                  <a:cubicBezTo>
                    <a:pt x="6746" y="1459"/>
                    <a:pt x="6506" y="1258"/>
                    <a:pt x="6227" y="1258"/>
                  </a:cubicBezTo>
                  <a:cubicBezTo>
                    <a:pt x="6192" y="1258"/>
                    <a:pt x="6156" y="1261"/>
                    <a:pt x="6120" y="1268"/>
                  </a:cubicBezTo>
                  <a:lnTo>
                    <a:pt x="5180" y="1435"/>
                  </a:lnTo>
                  <a:cubicBezTo>
                    <a:pt x="5227" y="1268"/>
                    <a:pt x="5239" y="1089"/>
                    <a:pt x="5203" y="911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1"/>
            <p:cNvSpPr/>
            <p:nvPr/>
          </p:nvSpPr>
          <p:spPr>
            <a:xfrm>
              <a:off x="2742600" y="3425875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0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1"/>
            <p:cNvSpPr/>
            <p:nvPr/>
          </p:nvSpPr>
          <p:spPr>
            <a:xfrm>
              <a:off x="2795100" y="3414475"/>
              <a:ext cx="97350" cy="33750"/>
            </a:xfrm>
            <a:custGeom>
              <a:avLst/>
              <a:gdLst/>
              <a:ahLst/>
              <a:cxnLst/>
              <a:rect l="l" t="t" r="r" b="b"/>
              <a:pathLst>
                <a:path w="3894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63" y="3"/>
                  </a:lnTo>
                  <a:lnTo>
                    <a:pt x="567" y="479"/>
                  </a:lnTo>
                  <a:cubicBezTo>
                    <a:pt x="1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18" y="872"/>
                  </a:lnTo>
                  <a:cubicBezTo>
                    <a:pt x="3893" y="817"/>
                    <a:pt x="3790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1"/>
            <p:cNvSpPr/>
            <p:nvPr/>
          </p:nvSpPr>
          <p:spPr>
            <a:xfrm>
              <a:off x="275242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6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203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1"/>
            <p:cNvSpPr/>
            <p:nvPr/>
          </p:nvSpPr>
          <p:spPr>
            <a:xfrm>
              <a:off x="2806300" y="346835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2"/>
                    <a:pt x="3108" y="3"/>
                  </a:cubicBezTo>
                  <a:lnTo>
                    <a:pt x="512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1"/>
            <p:cNvSpPr/>
            <p:nvPr/>
          </p:nvSpPr>
          <p:spPr>
            <a:xfrm>
              <a:off x="2763125" y="3537175"/>
              <a:ext cx="46325" cy="38650"/>
            </a:xfrm>
            <a:custGeom>
              <a:avLst/>
              <a:gdLst/>
              <a:ahLst/>
              <a:cxnLst/>
              <a:rect l="l" t="t" r="r" b="b"/>
              <a:pathLst>
                <a:path w="1853" h="1546" extrusionOk="0">
                  <a:moveTo>
                    <a:pt x="1002" y="1"/>
                  </a:moveTo>
                  <a:cubicBezTo>
                    <a:pt x="959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2" y="1502"/>
                    <a:pt x="854" y="1546"/>
                    <a:pt x="1001" y="1546"/>
                  </a:cubicBezTo>
                  <a:cubicBezTo>
                    <a:pt x="1450" y="1546"/>
                    <a:pt x="1852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1"/>
            <p:cNvSpPr/>
            <p:nvPr/>
          </p:nvSpPr>
          <p:spPr>
            <a:xfrm>
              <a:off x="2816800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9" y="477"/>
                  </a:lnTo>
                  <a:cubicBezTo>
                    <a:pt x="1" y="616"/>
                    <a:pt x="120" y="1348"/>
                    <a:pt x="617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71" y="882"/>
                  </a:lnTo>
                  <a:cubicBezTo>
                    <a:pt x="3776" y="744"/>
                    <a:pt x="3662" y="10"/>
                    <a:pt x="3163" y="10"/>
                  </a:cubicBezTo>
                  <a:cubicBezTo>
                    <a:pt x="3144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1"/>
            <p:cNvSpPr/>
            <p:nvPr/>
          </p:nvSpPr>
          <p:spPr>
            <a:xfrm>
              <a:off x="2718475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4" y="0"/>
                  </a:moveTo>
                  <a:cubicBezTo>
                    <a:pt x="2912" y="0"/>
                    <a:pt x="1896" y="466"/>
                    <a:pt x="1215" y="1331"/>
                  </a:cubicBezTo>
                  <a:lnTo>
                    <a:pt x="6954" y="4963"/>
                  </a:lnTo>
                  <a:cubicBezTo>
                    <a:pt x="7728" y="3391"/>
                    <a:pt x="7240" y="1474"/>
                    <a:pt x="5775" y="534"/>
                  </a:cubicBezTo>
                  <a:cubicBezTo>
                    <a:pt x="5207" y="173"/>
                    <a:pt x="4573" y="0"/>
                    <a:pt x="3944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1" y="3546"/>
                    <a:pt x="525" y="5475"/>
                    <a:pt x="2013" y="6415"/>
                  </a:cubicBezTo>
                  <a:cubicBezTo>
                    <a:pt x="2580" y="6775"/>
                    <a:pt x="3213" y="6948"/>
                    <a:pt x="3839" y="6948"/>
                  </a:cubicBezTo>
                  <a:cubicBezTo>
                    <a:pt x="4870" y="6948"/>
                    <a:pt x="5883" y="6480"/>
                    <a:pt x="6549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1"/>
            <p:cNvSpPr/>
            <p:nvPr/>
          </p:nvSpPr>
          <p:spPr>
            <a:xfrm>
              <a:off x="30819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67" y="4561"/>
                  </a:cubicBezTo>
                  <a:lnTo>
                    <a:pt x="774" y="4727"/>
                  </a:lnTo>
                  <a:cubicBezTo>
                    <a:pt x="1184" y="5323"/>
                    <a:pt x="1849" y="5644"/>
                    <a:pt x="2525" y="5644"/>
                  </a:cubicBezTo>
                  <a:cubicBezTo>
                    <a:pt x="2931" y="5644"/>
                    <a:pt x="3342" y="5528"/>
                    <a:pt x="3703" y="5287"/>
                  </a:cubicBezTo>
                  <a:lnTo>
                    <a:pt x="6084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1"/>
            <p:cNvSpPr/>
            <p:nvPr/>
          </p:nvSpPr>
          <p:spPr>
            <a:xfrm>
              <a:off x="3184900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8" y="0"/>
                  </a:moveTo>
                  <a:cubicBezTo>
                    <a:pt x="3170" y="0"/>
                    <a:pt x="2757" y="118"/>
                    <a:pt x="2394" y="365"/>
                  </a:cubicBezTo>
                  <a:lnTo>
                    <a:pt x="1" y="1996"/>
                  </a:lnTo>
                  <a:lnTo>
                    <a:pt x="2477" y="5640"/>
                  </a:lnTo>
                  <a:lnTo>
                    <a:pt x="4871" y="4008"/>
                  </a:lnTo>
                  <a:cubicBezTo>
                    <a:pt x="5835" y="3354"/>
                    <a:pt x="6085" y="2044"/>
                    <a:pt x="5430" y="1091"/>
                  </a:cubicBezTo>
                  <a:lnTo>
                    <a:pt x="5323" y="925"/>
                  </a:lnTo>
                  <a:cubicBezTo>
                    <a:pt x="4915" y="324"/>
                    <a:pt x="4252" y="0"/>
                    <a:pt x="357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1"/>
            <p:cNvSpPr/>
            <p:nvPr/>
          </p:nvSpPr>
          <p:spPr>
            <a:xfrm>
              <a:off x="3037575" y="3693975"/>
              <a:ext cx="268200" cy="267150"/>
            </a:xfrm>
            <a:custGeom>
              <a:avLst/>
              <a:gdLst/>
              <a:ahLst/>
              <a:cxnLst/>
              <a:rect l="l" t="t" r="r" b="b"/>
              <a:pathLst>
                <a:path w="10728" h="10686" extrusionOk="0">
                  <a:moveTo>
                    <a:pt x="5016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91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34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68" y="10683"/>
                  </a:lnTo>
                  <a:cubicBezTo>
                    <a:pt x="5682" y="10685"/>
                    <a:pt x="5697" y="10685"/>
                    <a:pt x="5712" y="10685"/>
                  </a:cubicBezTo>
                  <a:cubicBezTo>
                    <a:pt x="5895" y="10685"/>
                    <a:pt x="6051" y="10549"/>
                    <a:pt x="6084" y="10361"/>
                  </a:cubicBezTo>
                  <a:lnTo>
                    <a:pt x="6537" y="6873"/>
                  </a:lnTo>
                  <a:lnTo>
                    <a:pt x="10025" y="7337"/>
                  </a:lnTo>
                  <a:cubicBezTo>
                    <a:pt x="10040" y="7339"/>
                    <a:pt x="10055" y="7340"/>
                    <a:pt x="10069" y="7340"/>
                  </a:cubicBezTo>
                  <a:cubicBezTo>
                    <a:pt x="10253" y="7340"/>
                    <a:pt x="10409" y="7203"/>
                    <a:pt x="10442" y="7016"/>
                  </a:cubicBezTo>
                  <a:lnTo>
                    <a:pt x="10704" y="5039"/>
                  </a:lnTo>
                  <a:cubicBezTo>
                    <a:pt x="10728" y="4837"/>
                    <a:pt x="10585" y="4646"/>
                    <a:pt x="10383" y="4623"/>
                  </a:cubicBezTo>
                  <a:lnTo>
                    <a:pt x="6894" y="4170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60" y="3"/>
                  </a:lnTo>
                  <a:cubicBezTo>
                    <a:pt x="5046" y="1"/>
                    <a:pt x="5031" y="0"/>
                    <a:pt x="501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1"/>
            <p:cNvSpPr/>
            <p:nvPr/>
          </p:nvSpPr>
          <p:spPr>
            <a:xfrm>
              <a:off x="2694675" y="4098125"/>
              <a:ext cx="271175" cy="338025"/>
            </a:xfrm>
            <a:custGeom>
              <a:avLst/>
              <a:gdLst/>
              <a:ahLst/>
              <a:cxnLst/>
              <a:rect l="l" t="t" r="r" b="b"/>
              <a:pathLst>
                <a:path w="10847" h="13521" extrusionOk="0">
                  <a:moveTo>
                    <a:pt x="4152" y="435"/>
                  </a:moveTo>
                  <a:cubicBezTo>
                    <a:pt x="4440" y="435"/>
                    <a:pt x="4723" y="608"/>
                    <a:pt x="4775" y="994"/>
                  </a:cubicBezTo>
                  <a:cubicBezTo>
                    <a:pt x="4810" y="1184"/>
                    <a:pt x="4751" y="1387"/>
                    <a:pt x="4620" y="1542"/>
                  </a:cubicBezTo>
                  <a:lnTo>
                    <a:pt x="3834" y="1684"/>
                  </a:lnTo>
                  <a:cubicBezTo>
                    <a:pt x="3667" y="1589"/>
                    <a:pt x="3536" y="1434"/>
                    <a:pt x="3501" y="1244"/>
                  </a:cubicBezTo>
                  <a:lnTo>
                    <a:pt x="3501" y="1232"/>
                  </a:lnTo>
                  <a:cubicBezTo>
                    <a:pt x="3386" y="732"/>
                    <a:pt x="3773" y="435"/>
                    <a:pt x="4152" y="435"/>
                  </a:cubicBezTo>
                  <a:close/>
                  <a:moveTo>
                    <a:pt x="7868" y="2746"/>
                  </a:moveTo>
                  <a:cubicBezTo>
                    <a:pt x="8125" y="2746"/>
                    <a:pt x="8352" y="2934"/>
                    <a:pt x="8394" y="3196"/>
                  </a:cubicBezTo>
                  <a:lnTo>
                    <a:pt x="9775" y="10757"/>
                  </a:lnTo>
                  <a:cubicBezTo>
                    <a:pt x="9835" y="11055"/>
                    <a:pt x="9632" y="11340"/>
                    <a:pt x="9335" y="11400"/>
                  </a:cubicBezTo>
                  <a:lnTo>
                    <a:pt x="3072" y="12543"/>
                  </a:lnTo>
                  <a:cubicBezTo>
                    <a:pt x="3041" y="12548"/>
                    <a:pt x="3011" y="12550"/>
                    <a:pt x="2981" y="12550"/>
                  </a:cubicBezTo>
                  <a:cubicBezTo>
                    <a:pt x="2718" y="12550"/>
                    <a:pt x="2484" y="12369"/>
                    <a:pt x="2441" y="12102"/>
                  </a:cubicBezTo>
                  <a:lnTo>
                    <a:pt x="1060" y="4530"/>
                  </a:lnTo>
                  <a:cubicBezTo>
                    <a:pt x="1000" y="4232"/>
                    <a:pt x="1203" y="3947"/>
                    <a:pt x="1500" y="3899"/>
                  </a:cubicBezTo>
                  <a:lnTo>
                    <a:pt x="2251" y="3768"/>
                  </a:lnTo>
                  <a:cubicBezTo>
                    <a:pt x="2282" y="3968"/>
                    <a:pt x="2463" y="4121"/>
                    <a:pt x="2669" y="4121"/>
                  </a:cubicBezTo>
                  <a:cubicBezTo>
                    <a:pt x="2696" y="4121"/>
                    <a:pt x="2723" y="4119"/>
                    <a:pt x="2751" y="4113"/>
                  </a:cubicBezTo>
                  <a:lnTo>
                    <a:pt x="6668" y="3399"/>
                  </a:lnTo>
                  <a:cubicBezTo>
                    <a:pt x="6906" y="3351"/>
                    <a:pt x="7061" y="3125"/>
                    <a:pt x="7013" y="2887"/>
                  </a:cubicBezTo>
                  <a:lnTo>
                    <a:pt x="7763" y="2756"/>
                  </a:lnTo>
                  <a:cubicBezTo>
                    <a:pt x="7798" y="2749"/>
                    <a:pt x="7833" y="2746"/>
                    <a:pt x="7868" y="2746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1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096" y="1482"/>
                    <a:pt x="3179" y="1637"/>
                    <a:pt x="3286" y="1780"/>
                  </a:cubicBezTo>
                  <a:lnTo>
                    <a:pt x="2513" y="1923"/>
                  </a:lnTo>
                  <a:cubicBezTo>
                    <a:pt x="2191" y="1982"/>
                    <a:pt x="1977" y="2292"/>
                    <a:pt x="2036" y="2601"/>
                  </a:cubicBezTo>
                  <a:lnTo>
                    <a:pt x="2084" y="2887"/>
                  </a:lnTo>
                  <a:lnTo>
                    <a:pt x="798" y="3125"/>
                  </a:lnTo>
                  <a:cubicBezTo>
                    <a:pt x="322" y="3208"/>
                    <a:pt x="0" y="3673"/>
                    <a:pt x="84" y="4161"/>
                  </a:cubicBezTo>
                  <a:lnTo>
                    <a:pt x="1655" y="12793"/>
                  </a:lnTo>
                  <a:cubicBezTo>
                    <a:pt x="1740" y="13218"/>
                    <a:pt x="2120" y="13520"/>
                    <a:pt x="2548" y="13520"/>
                  </a:cubicBezTo>
                  <a:cubicBezTo>
                    <a:pt x="2599" y="13520"/>
                    <a:pt x="2651" y="13516"/>
                    <a:pt x="2703" y="13507"/>
                  </a:cubicBezTo>
                  <a:lnTo>
                    <a:pt x="10037" y="12162"/>
                  </a:lnTo>
                  <a:cubicBezTo>
                    <a:pt x="10525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37" y="1763"/>
                    <a:pt x="8316" y="1763"/>
                  </a:cubicBezTo>
                  <a:cubicBezTo>
                    <a:pt x="8260" y="1763"/>
                    <a:pt x="8202" y="1768"/>
                    <a:pt x="8144" y="1780"/>
                  </a:cubicBezTo>
                  <a:lnTo>
                    <a:pt x="6858" y="2018"/>
                  </a:lnTo>
                  <a:lnTo>
                    <a:pt x="6799" y="1732"/>
                  </a:lnTo>
                  <a:cubicBezTo>
                    <a:pt x="6745" y="1451"/>
                    <a:pt x="6495" y="1249"/>
                    <a:pt x="6210" y="1249"/>
                  </a:cubicBezTo>
                  <a:cubicBezTo>
                    <a:pt x="6180" y="1249"/>
                    <a:pt x="6150" y="1251"/>
                    <a:pt x="6120" y="1256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3" y="910"/>
                  </a:cubicBezTo>
                  <a:cubicBezTo>
                    <a:pt x="5118" y="380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1"/>
            <p:cNvSpPr/>
            <p:nvPr/>
          </p:nvSpPr>
          <p:spPr>
            <a:xfrm>
              <a:off x="2742600" y="4220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1" y="1"/>
                  </a:moveTo>
                  <a:cubicBezTo>
                    <a:pt x="968" y="1"/>
                    <a:pt x="924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69" y="1"/>
                    <a:pt x="101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2795525" y="4208650"/>
              <a:ext cx="96375" cy="33625"/>
            </a:xfrm>
            <a:custGeom>
              <a:avLst/>
              <a:gdLst/>
              <a:ahLst/>
              <a:cxnLst/>
              <a:rect l="l" t="t" r="r" b="b"/>
              <a:pathLst>
                <a:path w="3855" h="1345" extrusionOk="0">
                  <a:moveTo>
                    <a:pt x="3260" y="1"/>
                  </a:moveTo>
                  <a:cubicBezTo>
                    <a:pt x="3224" y="1"/>
                    <a:pt x="3186" y="5"/>
                    <a:pt x="3146" y="14"/>
                  </a:cubicBezTo>
                  <a:lnTo>
                    <a:pt x="550" y="478"/>
                  </a:lnTo>
                  <a:cubicBezTo>
                    <a:pt x="1" y="579"/>
                    <a:pt x="117" y="1345"/>
                    <a:pt x="609" y="1345"/>
                  </a:cubicBezTo>
                  <a:cubicBezTo>
                    <a:pt x="639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58" y="1"/>
                    <a:pt x="3260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275242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3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2806300" y="4262500"/>
              <a:ext cx="93975" cy="33750"/>
            </a:xfrm>
            <a:custGeom>
              <a:avLst/>
              <a:gdLst/>
              <a:ahLst/>
              <a:cxnLst/>
              <a:rect l="l" t="t" r="r" b="b"/>
              <a:pathLst>
                <a:path w="3759" h="1350" extrusionOk="0">
                  <a:moveTo>
                    <a:pt x="3154" y="1"/>
                  </a:moveTo>
                  <a:cubicBezTo>
                    <a:pt x="3139" y="1"/>
                    <a:pt x="3123" y="1"/>
                    <a:pt x="3108" y="3"/>
                  </a:cubicBezTo>
                  <a:lnTo>
                    <a:pt x="512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2" y="872"/>
                  </a:lnTo>
                  <a:cubicBezTo>
                    <a:pt x="3759" y="722"/>
                    <a:pt x="3640" y="1"/>
                    <a:pt x="315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2763125" y="4331350"/>
              <a:ext cx="46325" cy="38925"/>
            </a:xfrm>
            <a:custGeom>
              <a:avLst/>
              <a:gdLst/>
              <a:ahLst/>
              <a:cxnLst/>
              <a:rect l="l" t="t" r="r" b="b"/>
              <a:pathLst>
                <a:path w="1853" h="1557" extrusionOk="0">
                  <a:moveTo>
                    <a:pt x="998" y="0"/>
                  </a:moveTo>
                  <a:cubicBezTo>
                    <a:pt x="956" y="0"/>
                    <a:pt x="913" y="4"/>
                    <a:pt x="870" y="11"/>
                  </a:cubicBezTo>
                  <a:cubicBezTo>
                    <a:pt x="191" y="130"/>
                    <a:pt x="1" y="1011"/>
                    <a:pt x="560" y="1416"/>
                  </a:cubicBezTo>
                  <a:cubicBezTo>
                    <a:pt x="701" y="1513"/>
                    <a:pt x="853" y="1556"/>
                    <a:pt x="1000" y="1556"/>
                  </a:cubicBezTo>
                  <a:cubicBezTo>
                    <a:pt x="1449" y="1556"/>
                    <a:pt x="1853" y="1153"/>
                    <a:pt x="1763" y="642"/>
                  </a:cubicBezTo>
                  <a:cubicBezTo>
                    <a:pt x="1699" y="268"/>
                    <a:pt x="1367" y="0"/>
                    <a:pt x="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2816675" y="4319925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68" y="1"/>
                  </a:moveTo>
                  <a:cubicBezTo>
                    <a:pt x="3149" y="1"/>
                    <a:pt x="3129" y="2"/>
                    <a:pt x="3109" y="4"/>
                  </a:cubicBezTo>
                  <a:lnTo>
                    <a:pt x="514" y="480"/>
                  </a:lnTo>
                  <a:cubicBezTo>
                    <a:pt x="1" y="605"/>
                    <a:pt x="110" y="1354"/>
                    <a:pt x="602" y="1354"/>
                  </a:cubicBezTo>
                  <a:cubicBezTo>
                    <a:pt x="623" y="1354"/>
                    <a:pt x="646" y="1352"/>
                    <a:pt x="669" y="1349"/>
                  </a:cubicBezTo>
                  <a:lnTo>
                    <a:pt x="3276" y="885"/>
                  </a:lnTo>
                  <a:cubicBezTo>
                    <a:pt x="3793" y="747"/>
                    <a:pt x="3678" y="1"/>
                    <a:pt x="31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2718475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5" y="1"/>
                  </a:moveTo>
                  <a:cubicBezTo>
                    <a:pt x="2894" y="1"/>
                    <a:pt x="1882" y="469"/>
                    <a:pt x="1215" y="1343"/>
                  </a:cubicBezTo>
                  <a:lnTo>
                    <a:pt x="6954" y="4975"/>
                  </a:lnTo>
                  <a:cubicBezTo>
                    <a:pt x="7764" y="3403"/>
                    <a:pt x="7240" y="1474"/>
                    <a:pt x="5752" y="534"/>
                  </a:cubicBezTo>
                  <a:cubicBezTo>
                    <a:pt x="5185" y="174"/>
                    <a:pt x="4551" y="1"/>
                    <a:pt x="3925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1" y="3558"/>
                    <a:pt x="525" y="5487"/>
                    <a:pt x="2013" y="6427"/>
                  </a:cubicBezTo>
                  <a:cubicBezTo>
                    <a:pt x="2580" y="6787"/>
                    <a:pt x="3213" y="6960"/>
                    <a:pt x="3839" y="6960"/>
                  </a:cubicBezTo>
                  <a:cubicBezTo>
                    <a:pt x="4870" y="6960"/>
                    <a:pt x="5883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1"/>
            <p:cNvSpPr/>
            <p:nvPr/>
          </p:nvSpPr>
          <p:spPr>
            <a:xfrm>
              <a:off x="3082225" y="4197375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96" y="0"/>
                  </a:moveTo>
                  <a:lnTo>
                    <a:pt x="1203" y="1632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0" y="5316"/>
                    <a:pt x="1833" y="5640"/>
                    <a:pt x="2507" y="5640"/>
                  </a:cubicBezTo>
                  <a:cubicBezTo>
                    <a:pt x="2915" y="5640"/>
                    <a:pt x="3328" y="5522"/>
                    <a:pt x="3691" y="5275"/>
                  </a:cubicBezTo>
                  <a:lnTo>
                    <a:pt x="6072" y="3644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1"/>
            <p:cNvSpPr/>
            <p:nvPr/>
          </p:nvSpPr>
          <p:spPr>
            <a:xfrm>
              <a:off x="3184900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8" y="1"/>
                  </a:moveTo>
                  <a:cubicBezTo>
                    <a:pt x="3170" y="1"/>
                    <a:pt x="2757" y="119"/>
                    <a:pt x="2394" y="366"/>
                  </a:cubicBezTo>
                  <a:lnTo>
                    <a:pt x="1" y="1997"/>
                  </a:lnTo>
                  <a:lnTo>
                    <a:pt x="2477" y="5640"/>
                  </a:lnTo>
                  <a:lnTo>
                    <a:pt x="4871" y="4009"/>
                  </a:lnTo>
                  <a:cubicBezTo>
                    <a:pt x="5835" y="3354"/>
                    <a:pt x="6085" y="2045"/>
                    <a:pt x="5430" y="1092"/>
                  </a:cubicBezTo>
                  <a:lnTo>
                    <a:pt x="5323" y="926"/>
                  </a:lnTo>
                  <a:cubicBezTo>
                    <a:pt x="4915" y="325"/>
                    <a:pt x="4252" y="1"/>
                    <a:pt x="35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1"/>
            <p:cNvSpPr/>
            <p:nvPr/>
          </p:nvSpPr>
          <p:spPr>
            <a:xfrm>
              <a:off x="3037575" y="4488350"/>
              <a:ext cx="267900" cy="266925"/>
            </a:xfrm>
            <a:custGeom>
              <a:avLst/>
              <a:gdLst/>
              <a:ahLst/>
              <a:cxnLst/>
              <a:rect l="l" t="t" r="r" b="b"/>
              <a:pathLst>
                <a:path w="10716" h="10677" extrusionOk="0">
                  <a:moveTo>
                    <a:pt x="4998" y="0"/>
                  </a:moveTo>
                  <a:cubicBezTo>
                    <a:pt x="4820" y="0"/>
                    <a:pt x="4665" y="135"/>
                    <a:pt x="4644" y="327"/>
                  </a:cubicBezTo>
                  <a:lnTo>
                    <a:pt x="4179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3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34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0" y="10540"/>
                    <a:pt x="6072" y="10352"/>
                  </a:cubicBezTo>
                  <a:lnTo>
                    <a:pt x="6537" y="6876"/>
                  </a:lnTo>
                  <a:lnTo>
                    <a:pt x="10013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1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60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1"/>
            <p:cNvSpPr/>
            <p:nvPr/>
          </p:nvSpPr>
          <p:spPr>
            <a:xfrm>
              <a:off x="1900525" y="921825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4"/>
                    <a:pt x="4775" y="971"/>
                  </a:cubicBezTo>
                  <a:cubicBezTo>
                    <a:pt x="4799" y="1173"/>
                    <a:pt x="4751" y="1364"/>
                    <a:pt x="4620" y="1518"/>
                  </a:cubicBezTo>
                  <a:lnTo>
                    <a:pt x="3834" y="1661"/>
                  </a:lnTo>
                  <a:cubicBezTo>
                    <a:pt x="3656" y="1566"/>
                    <a:pt x="3537" y="1399"/>
                    <a:pt x="3501" y="1209"/>
                  </a:cubicBez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42" y="2726"/>
                  </a:moveTo>
                  <a:cubicBezTo>
                    <a:pt x="8105" y="2726"/>
                    <a:pt x="8340" y="2907"/>
                    <a:pt x="8382" y="3185"/>
                  </a:cubicBezTo>
                  <a:lnTo>
                    <a:pt x="9775" y="10746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25" y="12527"/>
                    <a:pt x="2990" y="12530"/>
                    <a:pt x="2956" y="12530"/>
                  </a:cubicBezTo>
                  <a:cubicBezTo>
                    <a:pt x="2699" y="12530"/>
                    <a:pt x="2471" y="12342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35"/>
                    <a:pt x="1489" y="3876"/>
                  </a:cubicBezTo>
                  <a:lnTo>
                    <a:pt x="2239" y="3745"/>
                  </a:lnTo>
                  <a:cubicBezTo>
                    <a:pt x="2270" y="3954"/>
                    <a:pt x="2448" y="4099"/>
                    <a:pt x="2653" y="4099"/>
                  </a:cubicBezTo>
                  <a:cubicBezTo>
                    <a:pt x="2681" y="4099"/>
                    <a:pt x="2710" y="4096"/>
                    <a:pt x="2739" y="4090"/>
                  </a:cubicBezTo>
                  <a:lnTo>
                    <a:pt x="6656" y="3376"/>
                  </a:lnTo>
                  <a:cubicBezTo>
                    <a:pt x="6894" y="3340"/>
                    <a:pt x="7049" y="3114"/>
                    <a:pt x="7001" y="2876"/>
                  </a:cubicBezTo>
                  <a:lnTo>
                    <a:pt x="7751" y="2733"/>
                  </a:lnTo>
                  <a:cubicBezTo>
                    <a:pt x="7782" y="2728"/>
                    <a:pt x="7812" y="2726"/>
                    <a:pt x="7842" y="2726"/>
                  </a:cubicBezTo>
                  <a:close/>
                  <a:moveTo>
                    <a:pt x="4134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6"/>
                  </a:cubicBezTo>
                  <a:lnTo>
                    <a:pt x="2501" y="1899"/>
                  </a:lnTo>
                  <a:cubicBezTo>
                    <a:pt x="2191" y="1959"/>
                    <a:pt x="1977" y="2268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1" y="13194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5"/>
                    <a:pt x="10835" y="11579"/>
                    <a:pt x="10752" y="11103"/>
                  </a:cubicBezTo>
                  <a:lnTo>
                    <a:pt x="9168" y="2483"/>
                  </a:lnTo>
                  <a:cubicBezTo>
                    <a:pt x="9094" y="2046"/>
                    <a:pt x="8715" y="1743"/>
                    <a:pt x="8287" y="1743"/>
                  </a:cubicBezTo>
                  <a:cubicBezTo>
                    <a:pt x="8236" y="1743"/>
                    <a:pt x="8184" y="1748"/>
                    <a:pt x="8132" y="1756"/>
                  </a:cubicBezTo>
                  <a:lnTo>
                    <a:pt x="6847" y="1995"/>
                  </a:lnTo>
                  <a:lnTo>
                    <a:pt x="6799" y="1721"/>
                  </a:lnTo>
                  <a:cubicBezTo>
                    <a:pt x="6746" y="1435"/>
                    <a:pt x="6506" y="1235"/>
                    <a:pt x="6228" y="1235"/>
                  </a:cubicBezTo>
                  <a:cubicBezTo>
                    <a:pt x="6192" y="1235"/>
                    <a:pt x="6156" y="1238"/>
                    <a:pt x="6120" y="1245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99"/>
                  </a:cubicBezTo>
                  <a:cubicBezTo>
                    <a:pt x="5108" y="370"/>
                    <a:pt x="4646" y="1"/>
                    <a:pt x="413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1"/>
            <p:cNvSpPr/>
            <p:nvPr/>
          </p:nvSpPr>
          <p:spPr>
            <a:xfrm>
              <a:off x="19484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0" y="1547"/>
                    <a:pt x="1861" y="1138"/>
                    <a:pt x="1762" y="634"/>
                  </a:cubicBezTo>
                  <a:cubicBezTo>
                    <a:pt x="1699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1"/>
            <p:cNvSpPr/>
            <p:nvPr/>
          </p:nvSpPr>
          <p:spPr>
            <a:xfrm>
              <a:off x="20013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5" y="1"/>
                    <a:pt x="3188" y="5"/>
                    <a:pt x="3149" y="14"/>
                  </a:cubicBezTo>
                  <a:lnTo>
                    <a:pt x="553" y="490"/>
                  </a:lnTo>
                  <a:cubicBezTo>
                    <a:pt x="1" y="580"/>
                    <a:pt x="121" y="1354"/>
                    <a:pt x="622" y="1354"/>
                  </a:cubicBezTo>
                  <a:cubicBezTo>
                    <a:pt x="649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1"/>
            <p:cNvSpPr/>
            <p:nvPr/>
          </p:nvSpPr>
          <p:spPr>
            <a:xfrm>
              <a:off x="1958275" y="109700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1"/>
            <p:cNvSpPr/>
            <p:nvPr/>
          </p:nvSpPr>
          <p:spPr>
            <a:xfrm>
              <a:off x="201215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1"/>
            <p:cNvSpPr/>
            <p:nvPr/>
          </p:nvSpPr>
          <p:spPr>
            <a:xfrm>
              <a:off x="1968675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4" y="1"/>
                  </a:moveTo>
                  <a:cubicBezTo>
                    <a:pt x="971" y="1"/>
                    <a:pt x="926" y="4"/>
                    <a:pt x="882" y="12"/>
                  </a:cubicBezTo>
                  <a:cubicBezTo>
                    <a:pt x="191" y="131"/>
                    <a:pt x="1" y="1012"/>
                    <a:pt x="572" y="1417"/>
                  </a:cubicBezTo>
                  <a:cubicBezTo>
                    <a:pt x="709" y="1513"/>
                    <a:pt x="858" y="1556"/>
                    <a:pt x="1003" y="1556"/>
                  </a:cubicBezTo>
                  <a:cubicBezTo>
                    <a:pt x="1452" y="1556"/>
                    <a:pt x="1865" y="1147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1"/>
            <p:cNvSpPr/>
            <p:nvPr/>
          </p:nvSpPr>
          <p:spPr>
            <a:xfrm>
              <a:off x="20221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0" y="0"/>
                  </a:moveTo>
                  <a:cubicBezTo>
                    <a:pt x="3152" y="0"/>
                    <a:pt x="3132" y="1"/>
                    <a:pt x="3113" y="4"/>
                  </a:cubicBezTo>
                  <a:lnTo>
                    <a:pt x="3125" y="4"/>
                  </a:lnTo>
                  <a:lnTo>
                    <a:pt x="529" y="480"/>
                  </a:lnTo>
                  <a:cubicBezTo>
                    <a:pt x="1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58"/>
                    <a:pt x="3681" y="0"/>
                    <a:pt x="317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1"/>
            <p:cNvSpPr/>
            <p:nvPr/>
          </p:nvSpPr>
          <p:spPr>
            <a:xfrm>
              <a:off x="1924050" y="1393950"/>
              <a:ext cx="194375" cy="174175"/>
            </a:xfrm>
            <a:custGeom>
              <a:avLst/>
              <a:gdLst/>
              <a:ahLst/>
              <a:cxnLst/>
              <a:rect l="l" t="t" r="r" b="b"/>
              <a:pathLst>
                <a:path w="7775" h="6967" extrusionOk="0">
                  <a:moveTo>
                    <a:pt x="3934" y="1"/>
                  </a:moveTo>
                  <a:cubicBezTo>
                    <a:pt x="2904" y="1"/>
                    <a:pt x="1893" y="465"/>
                    <a:pt x="1226" y="1338"/>
                  </a:cubicBezTo>
                  <a:lnTo>
                    <a:pt x="6965" y="4969"/>
                  </a:lnTo>
                  <a:cubicBezTo>
                    <a:pt x="7775" y="3398"/>
                    <a:pt x="7251" y="1469"/>
                    <a:pt x="5763" y="528"/>
                  </a:cubicBezTo>
                  <a:cubicBezTo>
                    <a:pt x="5195" y="173"/>
                    <a:pt x="4561" y="1"/>
                    <a:pt x="3934" y="1"/>
                  </a:cubicBezTo>
                  <a:close/>
                  <a:moveTo>
                    <a:pt x="822" y="1993"/>
                  </a:moveTo>
                  <a:lnTo>
                    <a:pt x="822" y="1993"/>
                  </a:lnTo>
                  <a:cubicBezTo>
                    <a:pt x="0" y="3553"/>
                    <a:pt x="524" y="5493"/>
                    <a:pt x="2024" y="6434"/>
                  </a:cubicBezTo>
                  <a:cubicBezTo>
                    <a:pt x="2590" y="6793"/>
                    <a:pt x="3222" y="6966"/>
                    <a:pt x="3847" y="6966"/>
                  </a:cubicBezTo>
                  <a:cubicBezTo>
                    <a:pt x="4879" y="6966"/>
                    <a:pt x="5893" y="6495"/>
                    <a:pt x="6560" y="5612"/>
                  </a:cubicBezTo>
                  <a:lnTo>
                    <a:pt x="822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1"/>
            <p:cNvSpPr/>
            <p:nvPr/>
          </p:nvSpPr>
          <p:spPr>
            <a:xfrm>
              <a:off x="22877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0" y="2286"/>
                    <a:pt x="0" y="3596"/>
                    <a:pt x="655" y="4560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1"/>
            <p:cNvSpPr/>
            <p:nvPr/>
          </p:nvSpPr>
          <p:spPr>
            <a:xfrm>
              <a:off x="23907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1" y="1"/>
                  </a:moveTo>
                  <a:cubicBezTo>
                    <a:pt x="3163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29" y="1080"/>
                  </a:cubicBezTo>
                  <a:lnTo>
                    <a:pt x="5310" y="925"/>
                  </a:lnTo>
                  <a:cubicBezTo>
                    <a:pt x="4910" y="324"/>
                    <a:pt x="4245" y="1"/>
                    <a:pt x="357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2243425" y="1311750"/>
              <a:ext cx="268200" cy="266650"/>
            </a:xfrm>
            <a:custGeom>
              <a:avLst/>
              <a:gdLst/>
              <a:ahLst/>
              <a:cxnLst/>
              <a:rect l="l" t="t" r="r" b="b"/>
              <a:pathLst>
                <a:path w="10728" h="10666" extrusionOk="0">
                  <a:moveTo>
                    <a:pt x="5007" y="1"/>
                  </a:moveTo>
                  <a:cubicBezTo>
                    <a:pt x="4823" y="1"/>
                    <a:pt x="4676" y="136"/>
                    <a:pt x="4644" y="328"/>
                  </a:cubicBezTo>
                  <a:lnTo>
                    <a:pt x="4191" y="3805"/>
                  </a:lnTo>
                  <a:lnTo>
                    <a:pt x="715" y="3340"/>
                  </a:lnTo>
                  <a:cubicBezTo>
                    <a:pt x="699" y="3338"/>
                    <a:pt x="684" y="3338"/>
                    <a:pt x="668" y="3338"/>
                  </a:cubicBezTo>
                  <a:cubicBezTo>
                    <a:pt x="475" y="3338"/>
                    <a:pt x="319" y="3474"/>
                    <a:pt x="286" y="3662"/>
                  </a:cubicBezTo>
                  <a:lnTo>
                    <a:pt x="36" y="5638"/>
                  </a:lnTo>
                  <a:cubicBezTo>
                    <a:pt x="0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89" y="10377"/>
                    <a:pt x="3691" y="10401"/>
                  </a:cubicBezTo>
                  <a:lnTo>
                    <a:pt x="5668" y="10663"/>
                  </a:lnTo>
                  <a:cubicBezTo>
                    <a:pt x="5683" y="10664"/>
                    <a:pt x="5697" y="10665"/>
                    <a:pt x="5712" y="10665"/>
                  </a:cubicBezTo>
                  <a:cubicBezTo>
                    <a:pt x="5896" y="10665"/>
                    <a:pt x="6051" y="10529"/>
                    <a:pt x="6085" y="10341"/>
                  </a:cubicBezTo>
                  <a:lnTo>
                    <a:pt x="6537" y="6864"/>
                  </a:lnTo>
                  <a:lnTo>
                    <a:pt x="10025" y="7329"/>
                  </a:lnTo>
                  <a:cubicBezTo>
                    <a:pt x="10040" y="7331"/>
                    <a:pt x="10055" y="7331"/>
                    <a:pt x="10069" y="7331"/>
                  </a:cubicBezTo>
                  <a:cubicBezTo>
                    <a:pt x="10253" y="7331"/>
                    <a:pt x="10409" y="7195"/>
                    <a:pt x="10442" y="7007"/>
                  </a:cubicBezTo>
                  <a:lnTo>
                    <a:pt x="10704" y="5031"/>
                  </a:lnTo>
                  <a:cubicBezTo>
                    <a:pt x="10728" y="4828"/>
                    <a:pt x="10585" y="4638"/>
                    <a:pt x="10383" y="4614"/>
                  </a:cubicBezTo>
                  <a:lnTo>
                    <a:pt x="6894" y="4150"/>
                  </a:lnTo>
                  <a:lnTo>
                    <a:pt x="7358" y="673"/>
                  </a:lnTo>
                  <a:cubicBezTo>
                    <a:pt x="7382" y="471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3"/>
                    <a:pt x="5029" y="1"/>
                    <a:pt x="500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1"/>
            <p:cNvSpPr/>
            <p:nvPr/>
          </p:nvSpPr>
          <p:spPr>
            <a:xfrm>
              <a:off x="1900225" y="1715975"/>
              <a:ext cx="271200" cy="337725"/>
            </a:xfrm>
            <a:custGeom>
              <a:avLst/>
              <a:gdLst/>
              <a:ahLst/>
              <a:cxnLst/>
              <a:rect l="l" t="t" r="r" b="b"/>
              <a:pathLst>
                <a:path w="10848" h="13509" extrusionOk="0">
                  <a:moveTo>
                    <a:pt x="4155" y="414"/>
                  </a:moveTo>
                  <a:cubicBezTo>
                    <a:pt x="4444" y="414"/>
                    <a:pt x="4730" y="589"/>
                    <a:pt x="4787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46" y="1673"/>
                  </a:lnTo>
                  <a:cubicBezTo>
                    <a:pt x="3668" y="1578"/>
                    <a:pt x="3549" y="1411"/>
                    <a:pt x="3513" y="1209"/>
                  </a:cubicBezTo>
                  <a:cubicBezTo>
                    <a:pt x="3398" y="710"/>
                    <a:pt x="3779" y="414"/>
                    <a:pt x="4155" y="414"/>
                  </a:cubicBezTo>
                  <a:close/>
                  <a:moveTo>
                    <a:pt x="7872" y="2734"/>
                  </a:moveTo>
                  <a:cubicBezTo>
                    <a:pt x="8128" y="2734"/>
                    <a:pt x="8354" y="2914"/>
                    <a:pt x="8406" y="3185"/>
                  </a:cubicBezTo>
                  <a:lnTo>
                    <a:pt x="9787" y="10746"/>
                  </a:lnTo>
                  <a:cubicBezTo>
                    <a:pt x="9835" y="11043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3" y="12342"/>
                    <a:pt x="2441" y="12079"/>
                  </a:cubicBezTo>
                  <a:lnTo>
                    <a:pt x="1060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51" y="3745"/>
                  </a:lnTo>
                  <a:cubicBezTo>
                    <a:pt x="2294" y="3960"/>
                    <a:pt x="2483" y="4107"/>
                    <a:pt x="2694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68" y="3387"/>
                  </a:lnTo>
                  <a:cubicBezTo>
                    <a:pt x="6906" y="3340"/>
                    <a:pt x="7061" y="3114"/>
                    <a:pt x="7025" y="2875"/>
                  </a:cubicBezTo>
                  <a:lnTo>
                    <a:pt x="7763" y="2745"/>
                  </a:lnTo>
                  <a:cubicBezTo>
                    <a:pt x="7800" y="2737"/>
                    <a:pt x="7836" y="2734"/>
                    <a:pt x="7872" y="2734"/>
                  </a:cubicBezTo>
                  <a:close/>
                  <a:moveTo>
                    <a:pt x="4146" y="0"/>
                  </a:moveTo>
                  <a:cubicBezTo>
                    <a:pt x="4083" y="0"/>
                    <a:pt x="4018" y="6"/>
                    <a:pt x="3953" y="18"/>
                  </a:cubicBezTo>
                  <a:cubicBezTo>
                    <a:pt x="3358" y="125"/>
                    <a:pt x="2965" y="697"/>
                    <a:pt x="3084" y="1292"/>
                  </a:cubicBezTo>
                  <a:cubicBezTo>
                    <a:pt x="3108" y="1459"/>
                    <a:pt x="3179" y="1625"/>
                    <a:pt x="3287" y="1768"/>
                  </a:cubicBezTo>
                  <a:lnTo>
                    <a:pt x="2513" y="1911"/>
                  </a:lnTo>
                  <a:cubicBezTo>
                    <a:pt x="2203" y="1971"/>
                    <a:pt x="1989" y="2280"/>
                    <a:pt x="2048" y="2602"/>
                  </a:cubicBezTo>
                  <a:lnTo>
                    <a:pt x="2096" y="2875"/>
                  </a:lnTo>
                  <a:lnTo>
                    <a:pt x="810" y="3114"/>
                  </a:lnTo>
                  <a:cubicBezTo>
                    <a:pt x="322" y="3197"/>
                    <a:pt x="1" y="3661"/>
                    <a:pt x="96" y="4149"/>
                  </a:cubicBezTo>
                  <a:lnTo>
                    <a:pt x="1667" y="12770"/>
                  </a:lnTo>
                  <a:cubicBezTo>
                    <a:pt x="1742" y="13206"/>
                    <a:pt x="2121" y="13509"/>
                    <a:pt x="2549" y="13509"/>
                  </a:cubicBezTo>
                  <a:cubicBezTo>
                    <a:pt x="2600" y="13509"/>
                    <a:pt x="2651" y="13505"/>
                    <a:pt x="2703" y="13496"/>
                  </a:cubicBezTo>
                  <a:lnTo>
                    <a:pt x="10037" y="12150"/>
                  </a:lnTo>
                  <a:cubicBezTo>
                    <a:pt x="10526" y="12067"/>
                    <a:pt x="10847" y="11603"/>
                    <a:pt x="10764" y="11115"/>
                  </a:cubicBezTo>
                  <a:lnTo>
                    <a:pt x="9180" y="2483"/>
                  </a:lnTo>
                  <a:cubicBezTo>
                    <a:pt x="9107" y="2052"/>
                    <a:pt x="8737" y="1751"/>
                    <a:pt x="8316" y="1751"/>
                  </a:cubicBezTo>
                  <a:cubicBezTo>
                    <a:pt x="8260" y="1751"/>
                    <a:pt x="8202" y="1757"/>
                    <a:pt x="8144" y="1768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10" y="1237"/>
                    <a:pt x="6226" y="1237"/>
                  </a:cubicBezTo>
                  <a:cubicBezTo>
                    <a:pt x="6195" y="1237"/>
                    <a:pt x="6164" y="1240"/>
                    <a:pt x="6132" y="1244"/>
                  </a:cubicBezTo>
                  <a:lnTo>
                    <a:pt x="5180" y="1423"/>
                  </a:lnTo>
                  <a:cubicBezTo>
                    <a:pt x="5239" y="1244"/>
                    <a:pt x="5251" y="1066"/>
                    <a:pt x="5215" y="899"/>
                  </a:cubicBezTo>
                  <a:cubicBezTo>
                    <a:pt x="5120" y="370"/>
                    <a:pt x="4658" y="0"/>
                    <a:pt x="4146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1"/>
            <p:cNvSpPr/>
            <p:nvPr/>
          </p:nvSpPr>
          <p:spPr>
            <a:xfrm>
              <a:off x="19484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1"/>
            <p:cNvSpPr/>
            <p:nvPr/>
          </p:nvSpPr>
          <p:spPr>
            <a:xfrm>
              <a:off x="2001250" y="1825875"/>
              <a:ext cx="96150" cy="34050"/>
            </a:xfrm>
            <a:custGeom>
              <a:avLst/>
              <a:gdLst/>
              <a:ahLst/>
              <a:cxnLst/>
              <a:rect l="l" t="t" r="r" b="b"/>
              <a:pathLst>
                <a:path w="3846" h="1362" extrusionOk="0">
                  <a:moveTo>
                    <a:pt x="3262" y="0"/>
                  </a:moveTo>
                  <a:cubicBezTo>
                    <a:pt x="3223" y="0"/>
                    <a:pt x="3182" y="5"/>
                    <a:pt x="3139" y="15"/>
                  </a:cubicBezTo>
                  <a:lnTo>
                    <a:pt x="3151" y="15"/>
                  </a:lnTo>
                  <a:lnTo>
                    <a:pt x="555" y="492"/>
                  </a:lnTo>
                  <a:cubicBezTo>
                    <a:pt x="0" y="569"/>
                    <a:pt x="108" y="1362"/>
                    <a:pt x="598" y="1362"/>
                  </a:cubicBezTo>
                  <a:cubicBezTo>
                    <a:pt x="633" y="1362"/>
                    <a:pt x="671" y="1358"/>
                    <a:pt x="710" y="1349"/>
                  </a:cubicBezTo>
                  <a:lnTo>
                    <a:pt x="3294" y="873"/>
                  </a:lnTo>
                  <a:cubicBezTo>
                    <a:pt x="3846" y="784"/>
                    <a:pt x="3753" y="0"/>
                    <a:pt x="326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1"/>
            <p:cNvSpPr/>
            <p:nvPr/>
          </p:nvSpPr>
          <p:spPr>
            <a:xfrm>
              <a:off x="1958275" y="1891150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8" y="1545"/>
                  </a:cubicBezTo>
                  <a:cubicBezTo>
                    <a:pt x="1454" y="1545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1"/>
            <p:cNvSpPr/>
            <p:nvPr/>
          </p:nvSpPr>
          <p:spPr>
            <a:xfrm>
              <a:off x="201222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1"/>
            <p:cNvSpPr/>
            <p:nvPr/>
          </p:nvSpPr>
          <p:spPr>
            <a:xfrm>
              <a:off x="1968675" y="194890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9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1"/>
            <p:cNvSpPr/>
            <p:nvPr/>
          </p:nvSpPr>
          <p:spPr>
            <a:xfrm>
              <a:off x="20223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63" y="0"/>
                  </a:moveTo>
                  <a:cubicBezTo>
                    <a:pt x="3148" y="0"/>
                    <a:pt x="3132" y="1"/>
                    <a:pt x="3117" y="2"/>
                  </a:cubicBezTo>
                  <a:lnTo>
                    <a:pt x="3117" y="14"/>
                  </a:lnTo>
                  <a:lnTo>
                    <a:pt x="521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1" y="883"/>
                  </a:lnTo>
                  <a:cubicBezTo>
                    <a:pt x="3780" y="733"/>
                    <a:pt x="3660" y="0"/>
                    <a:pt x="316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1"/>
            <p:cNvSpPr/>
            <p:nvPr/>
          </p:nvSpPr>
          <p:spPr>
            <a:xfrm>
              <a:off x="1925225" y="21882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899" y="0"/>
                  </a:moveTo>
                  <a:cubicBezTo>
                    <a:pt x="2864" y="0"/>
                    <a:pt x="1848" y="469"/>
                    <a:pt x="1179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16" y="524"/>
                  </a:cubicBezTo>
                  <a:cubicBezTo>
                    <a:pt x="5152" y="171"/>
                    <a:pt x="4522" y="0"/>
                    <a:pt x="3899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3" y="6418"/>
                  </a:cubicBezTo>
                  <a:cubicBezTo>
                    <a:pt x="2521" y="6774"/>
                    <a:pt x="3157" y="6945"/>
                    <a:pt x="3786" y="6945"/>
                  </a:cubicBezTo>
                  <a:cubicBezTo>
                    <a:pt x="4821" y="6945"/>
                    <a:pt x="5840" y="6482"/>
                    <a:pt x="6513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1"/>
            <p:cNvSpPr/>
            <p:nvPr/>
          </p:nvSpPr>
          <p:spPr>
            <a:xfrm>
              <a:off x="22877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1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1"/>
            <p:cNvSpPr/>
            <p:nvPr/>
          </p:nvSpPr>
          <p:spPr>
            <a:xfrm>
              <a:off x="239077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29" y="1072"/>
                  </a:cubicBezTo>
                  <a:lnTo>
                    <a:pt x="5429" y="1072"/>
                  </a:lnTo>
                  <a:lnTo>
                    <a:pt x="5429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1"/>
            <p:cNvSpPr/>
            <p:nvPr/>
          </p:nvSpPr>
          <p:spPr>
            <a:xfrm>
              <a:off x="2243425" y="2105675"/>
              <a:ext cx="268200" cy="266875"/>
            </a:xfrm>
            <a:custGeom>
              <a:avLst/>
              <a:gdLst/>
              <a:ahLst/>
              <a:cxnLst/>
              <a:rect l="l" t="t" r="r" b="b"/>
              <a:pathLst>
                <a:path w="10728" h="10675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3" y="3346"/>
                    <a:pt x="308" y="3483"/>
                    <a:pt x="286" y="3670"/>
                  </a:cubicBezTo>
                  <a:lnTo>
                    <a:pt x="24" y="5647"/>
                  </a:lnTo>
                  <a:cubicBezTo>
                    <a:pt x="0" y="5849"/>
                    <a:pt x="143" y="6040"/>
                    <a:pt x="346" y="6064"/>
                  </a:cubicBezTo>
                  <a:lnTo>
                    <a:pt x="346" y="6052"/>
                  </a:lnTo>
                  <a:lnTo>
                    <a:pt x="3822" y="6516"/>
                  </a:lnTo>
                  <a:lnTo>
                    <a:pt x="3370" y="9993"/>
                  </a:lnTo>
                  <a:cubicBezTo>
                    <a:pt x="3334" y="10195"/>
                    <a:pt x="3489" y="10386"/>
                    <a:pt x="3691" y="10409"/>
                  </a:cubicBezTo>
                  <a:lnTo>
                    <a:pt x="5668" y="10671"/>
                  </a:lnTo>
                  <a:cubicBezTo>
                    <a:pt x="5683" y="10673"/>
                    <a:pt x="5698" y="10674"/>
                    <a:pt x="5713" y="10674"/>
                  </a:cubicBezTo>
                  <a:cubicBezTo>
                    <a:pt x="5887" y="10674"/>
                    <a:pt x="6051" y="10548"/>
                    <a:pt x="6073" y="10362"/>
                  </a:cubicBezTo>
                  <a:lnTo>
                    <a:pt x="6537" y="6885"/>
                  </a:lnTo>
                  <a:lnTo>
                    <a:pt x="10014" y="7338"/>
                  </a:lnTo>
                  <a:cubicBezTo>
                    <a:pt x="10034" y="7341"/>
                    <a:pt x="10055" y="7343"/>
                    <a:pt x="10076" y="7343"/>
                  </a:cubicBezTo>
                  <a:cubicBezTo>
                    <a:pt x="10254" y="7343"/>
                    <a:pt x="10410" y="7208"/>
                    <a:pt x="10442" y="7016"/>
                  </a:cubicBezTo>
                  <a:lnTo>
                    <a:pt x="10692" y="5052"/>
                  </a:lnTo>
                  <a:cubicBezTo>
                    <a:pt x="10728" y="4849"/>
                    <a:pt x="10585" y="4659"/>
                    <a:pt x="10371" y="4635"/>
                  </a:cubicBezTo>
                  <a:lnTo>
                    <a:pt x="6894" y="4171"/>
                  </a:lnTo>
                  <a:lnTo>
                    <a:pt x="7358" y="694"/>
                  </a:lnTo>
                  <a:cubicBezTo>
                    <a:pt x="7382" y="480"/>
                    <a:pt x="7239" y="301"/>
                    <a:pt x="7037" y="265"/>
                  </a:cubicBezTo>
                  <a:lnTo>
                    <a:pt x="5072" y="3"/>
                  </a:lnTo>
                  <a:cubicBezTo>
                    <a:pt x="5057" y="2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1"/>
            <p:cNvSpPr/>
            <p:nvPr/>
          </p:nvSpPr>
          <p:spPr>
            <a:xfrm>
              <a:off x="1900525" y="2510400"/>
              <a:ext cx="270900" cy="337175"/>
            </a:xfrm>
            <a:custGeom>
              <a:avLst/>
              <a:gdLst/>
              <a:ahLst/>
              <a:cxnLst/>
              <a:rect l="l" t="t" r="r" b="b"/>
              <a:pathLst>
                <a:path w="10836" h="13487" extrusionOk="0">
                  <a:moveTo>
                    <a:pt x="4140" y="408"/>
                  </a:moveTo>
                  <a:cubicBezTo>
                    <a:pt x="4430" y="408"/>
                    <a:pt x="4718" y="582"/>
                    <a:pt x="4775" y="971"/>
                  </a:cubicBezTo>
                  <a:cubicBezTo>
                    <a:pt x="4799" y="1162"/>
                    <a:pt x="4751" y="1364"/>
                    <a:pt x="4620" y="1507"/>
                  </a:cubicBezTo>
                  <a:lnTo>
                    <a:pt x="3834" y="1662"/>
                  </a:lnTo>
                  <a:cubicBezTo>
                    <a:pt x="3656" y="1567"/>
                    <a:pt x="3537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5" y="408"/>
                    <a:pt x="4140" y="408"/>
                  </a:cubicBezTo>
                  <a:close/>
                  <a:moveTo>
                    <a:pt x="7856" y="2711"/>
                  </a:moveTo>
                  <a:cubicBezTo>
                    <a:pt x="8113" y="2711"/>
                    <a:pt x="8340" y="2899"/>
                    <a:pt x="8382" y="3162"/>
                  </a:cubicBezTo>
                  <a:lnTo>
                    <a:pt x="9775" y="10734"/>
                  </a:lnTo>
                  <a:cubicBezTo>
                    <a:pt x="9823" y="11032"/>
                    <a:pt x="9633" y="11318"/>
                    <a:pt x="9323" y="11365"/>
                  </a:cubicBezTo>
                  <a:lnTo>
                    <a:pt x="3060" y="12508"/>
                  </a:lnTo>
                  <a:cubicBezTo>
                    <a:pt x="3025" y="12515"/>
                    <a:pt x="2990" y="12519"/>
                    <a:pt x="2956" y="12519"/>
                  </a:cubicBezTo>
                  <a:cubicBezTo>
                    <a:pt x="2699" y="12519"/>
                    <a:pt x="2471" y="12330"/>
                    <a:pt x="2429" y="12068"/>
                  </a:cubicBezTo>
                  <a:lnTo>
                    <a:pt x="1048" y="4495"/>
                  </a:lnTo>
                  <a:cubicBezTo>
                    <a:pt x="989" y="4198"/>
                    <a:pt x="1191" y="3912"/>
                    <a:pt x="1489" y="3864"/>
                  </a:cubicBezTo>
                  <a:lnTo>
                    <a:pt x="2239" y="3722"/>
                  </a:lnTo>
                  <a:cubicBezTo>
                    <a:pt x="2270" y="3932"/>
                    <a:pt x="2451" y="4087"/>
                    <a:pt x="2657" y="4087"/>
                  </a:cubicBezTo>
                  <a:cubicBezTo>
                    <a:pt x="2684" y="4087"/>
                    <a:pt x="2711" y="4084"/>
                    <a:pt x="2739" y="4079"/>
                  </a:cubicBezTo>
                  <a:lnTo>
                    <a:pt x="6656" y="3364"/>
                  </a:lnTo>
                  <a:cubicBezTo>
                    <a:pt x="6894" y="3317"/>
                    <a:pt x="7049" y="3091"/>
                    <a:pt x="7001" y="2852"/>
                  </a:cubicBezTo>
                  <a:lnTo>
                    <a:pt x="7751" y="2721"/>
                  </a:lnTo>
                  <a:cubicBezTo>
                    <a:pt x="7787" y="2714"/>
                    <a:pt x="7822" y="2711"/>
                    <a:pt x="7856" y="2711"/>
                  </a:cubicBezTo>
                  <a:close/>
                  <a:moveTo>
                    <a:pt x="4139" y="1"/>
                  </a:moveTo>
                  <a:cubicBezTo>
                    <a:pt x="4073" y="1"/>
                    <a:pt x="4008" y="7"/>
                    <a:pt x="3941" y="19"/>
                  </a:cubicBezTo>
                  <a:cubicBezTo>
                    <a:pt x="3346" y="126"/>
                    <a:pt x="2953" y="685"/>
                    <a:pt x="3072" y="1281"/>
                  </a:cubicBezTo>
                  <a:cubicBezTo>
                    <a:pt x="3096" y="1447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57"/>
                    <a:pt x="2036" y="2579"/>
                  </a:cubicBezTo>
                  <a:lnTo>
                    <a:pt x="2084" y="2864"/>
                  </a:lnTo>
                  <a:lnTo>
                    <a:pt x="798" y="3091"/>
                  </a:lnTo>
                  <a:cubicBezTo>
                    <a:pt x="310" y="3186"/>
                    <a:pt x="0" y="3650"/>
                    <a:pt x="84" y="4126"/>
                  </a:cubicBezTo>
                  <a:lnTo>
                    <a:pt x="1655" y="12758"/>
                  </a:lnTo>
                  <a:cubicBezTo>
                    <a:pt x="1740" y="13193"/>
                    <a:pt x="2108" y="13486"/>
                    <a:pt x="2533" y="13486"/>
                  </a:cubicBezTo>
                  <a:cubicBezTo>
                    <a:pt x="2585" y="13486"/>
                    <a:pt x="2638" y="13482"/>
                    <a:pt x="2691" y="13473"/>
                  </a:cubicBezTo>
                  <a:lnTo>
                    <a:pt x="10025" y="12139"/>
                  </a:lnTo>
                  <a:cubicBezTo>
                    <a:pt x="10514" y="12044"/>
                    <a:pt x="10835" y="11580"/>
                    <a:pt x="10752" y="11091"/>
                  </a:cubicBezTo>
                  <a:lnTo>
                    <a:pt x="9168" y="2459"/>
                  </a:lnTo>
                  <a:cubicBezTo>
                    <a:pt x="9094" y="2025"/>
                    <a:pt x="8718" y="1732"/>
                    <a:pt x="8291" y="1732"/>
                  </a:cubicBezTo>
                  <a:cubicBezTo>
                    <a:pt x="8239" y="1732"/>
                    <a:pt x="8186" y="1736"/>
                    <a:pt x="8132" y="1745"/>
                  </a:cubicBezTo>
                  <a:lnTo>
                    <a:pt x="6847" y="1983"/>
                  </a:lnTo>
                  <a:lnTo>
                    <a:pt x="6799" y="1709"/>
                  </a:lnTo>
                  <a:cubicBezTo>
                    <a:pt x="6745" y="1419"/>
                    <a:pt x="6498" y="1226"/>
                    <a:pt x="6214" y="1226"/>
                  </a:cubicBezTo>
                  <a:cubicBezTo>
                    <a:pt x="6183" y="1226"/>
                    <a:pt x="6152" y="1228"/>
                    <a:pt x="6120" y="1233"/>
                  </a:cubicBezTo>
                  <a:lnTo>
                    <a:pt x="5168" y="1412"/>
                  </a:lnTo>
                  <a:cubicBezTo>
                    <a:pt x="5227" y="1245"/>
                    <a:pt x="5239" y="1066"/>
                    <a:pt x="5203" y="888"/>
                  </a:cubicBezTo>
                  <a:cubicBezTo>
                    <a:pt x="5108" y="360"/>
                    <a:pt x="4648" y="1"/>
                    <a:pt x="413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19484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1"/>
            <p:cNvSpPr/>
            <p:nvPr/>
          </p:nvSpPr>
          <p:spPr>
            <a:xfrm>
              <a:off x="2001675" y="2620175"/>
              <a:ext cx="95400" cy="33800"/>
            </a:xfrm>
            <a:custGeom>
              <a:avLst/>
              <a:gdLst/>
              <a:ahLst/>
              <a:cxnLst/>
              <a:rect l="l" t="t" r="r" b="b"/>
              <a:pathLst>
                <a:path w="3816" h="1352" extrusionOk="0">
                  <a:moveTo>
                    <a:pt x="3217" y="0"/>
                  </a:moveTo>
                  <a:cubicBezTo>
                    <a:pt x="3187" y="0"/>
                    <a:pt x="3155" y="3"/>
                    <a:pt x="3122" y="9"/>
                  </a:cubicBezTo>
                  <a:lnTo>
                    <a:pt x="3134" y="9"/>
                  </a:lnTo>
                  <a:lnTo>
                    <a:pt x="538" y="485"/>
                  </a:lnTo>
                  <a:cubicBezTo>
                    <a:pt x="0" y="586"/>
                    <a:pt x="106" y="1352"/>
                    <a:pt x="597" y="1352"/>
                  </a:cubicBezTo>
                  <a:cubicBezTo>
                    <a:pt x="628" y="1352"/>
                    <a:pt x="660" y="1349"/>
                    <a:pt x="693" y="1343"/>
                  </a:cubicBezTo>
                  <a:lnTo>
                    <a:pt x="3277" y="866"/>
                  </a:lnTo>
                  <a:cubicBezTo>
                    <a:pt x="3815" y="777"/>
                    <a:pt x="3709" y="0"/>
                    <a:pt x="32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1"/>
            <p:cNvSpPr/>
            <p:nvPr/>
          </p:nvSpPr>
          <p:spPr>
            <a:xfrm>
              <a:off x="1958275" y="2685525"/>
              <a:ext cx="46600" cy="38700"/>
            </a:xfrm>
            <a:custGeom>
              <a:avLst/>
              <a:gdLst/>
              <a:ahLst/>
              <a:cxnLst/>
              <a:rect l="l" t="t" r="r" b="b"/>
              <a:pathLst>
                <a:path w="1864" h="1548" extrusionOk="0">
                  <a:moveTo>
                    <a:pt x="1027" y="0"/>
                  </a:moveTo>
                  <a:cubicBezTo>
                    <a:pt x="979" y="0"/>
                    <a:pt x="930" y="5"/>
                    <a:pt x="881" y="15"/>
                  </a:cubicBezTo>
                  <a:cubicBezTo>
                    <a:pt x="191" y="122"/>
                    <a:pt x="0" y="1015"/>
                    <a:pt x="572" y="1408"/>
                  </a:cubicBezTo>
                  <a:cubicBezTo>
                    <a:pt x="710" y="1505"/>
                    <a:pt x="860" y="1548"/>
                    <a:pt x="1007" y="1548"/>
                  </a:cubicBezTo>
                  <a:cubicBezTo>
                    <a:pt x="1454" y="1548"/>
                    <a:pt x="1864" y="1145"/>
                    <a:pt x="1774" y="634"/>
                  </a:cubicBezTo>
                  <a:cubicBezTo>
                    <a:pt x="1701" y="266"/>
                    <a:pt x="1386" y="0"/>
                    <a:pt x="102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1"/>
            <p:cNvSpPr/>
            <p:nvPr/>
          </p:nvSpPr>
          <p:spPr>
            <a:xfrm>
              <a:off x="201222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1968675" y="2743050"/>
              <a:ext cx="46625" cy="38625"/>
            </a:xfrm>
            <a:custGeom>
              <a:avLst/>
              <a:gdLst/>
              <a:ahLst/>
              <a:cxnLst/>
              <a:rect l="l" t="t" r="r" b="b"/>
              <a:pathLst>
                <a:path w="1865" h="1545" extrusionOk="0">
                  <a:moveTo>
                    <a:pt x="1014" y="0"/>
                  </a:moveTo>
                  <a:cubicBezTo>
                    <a:pt x="971" y="0"/>
                    <a:pt x="927" y="4"/>
                    <a:pt x="882" y="11"/>
                  </a:cubicBezTo>
                  <a:cubicBezTo>
                    <a:pt x="191" y="131"/>
                    <a:pt x="1" y="1012"/>
                    <a:pt x="572" y="1404"/>
                  </a:cubicBezTo>
                  <a:cubicBezTo>
                    <a:pt x="711" y="1501"/>
                    <a:pt x="861" y="1545"/>
                    <a:pt x="1008" y="1545"/>
                  </a:cubicBezTo>
                  <a:cubicBezTo>
                    <a:pt x="1455" y="1545"/>
                    <a:pt x="1865" y="1142"/>
                    <a:pt x="1775" y="631"/>
                  </a:cubicBezTo>
                  <a:cubicBezTo>
                    <a:pt x="1701" y="258"/>
                    <a:pt x="1379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1"/>
            <p:cNvSpPr/>
            <p:nvPr/>
          </p:nvSpPr>
          <p:spPr>
            <a:xfrm>
              <a:off x="20221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3125" y="5"/>
                  </a:lnTo>
                  <a:lnTo>
                    <a:pt x="529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79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1"/>
            <p:cNvSpPr/>
            <p:nvPr/>
          </p:nvSpPr>
          <p:spPr>
            <a:xfrm>
              <a:off x="1924050" y="2982275"/>
              <a:ext cx="194375" cy="174225"/>
            </a:xfrm>
            <a:custGeom>
              <a:avLst/>
              <a:gdLst/>
              <a:ahLst/>
              <a:cxnLst/>
              <a:rect l="l" t="t" r="r" b="b"/>
              <a:pathLst>
                <a:path w="7775" h="6969" extrusionOk="0">
                  <a:moveTo>
                    <a:pt x="3938" y="0"/>
                  </a:moveTo>
                  <a:cubicBezTo>
                    <a:pt x="2906" y="0"/>
                    <a:pt x="1893" y="467"/>
                    <a:pt x="1226" y="1349"/>
                  </a:cubicBezTo>
                  <a:lnTo>
                    <a:pt x="6965" y="4968"/>
                  </a:lnTo>
                  <a:cubicBezTo>
                    <a:pt x="7775" y="3396"/>
                    <a:pt x="7251" y="1468"/>
                    <a:pt x="5763" y="527"/>
                  </a:cubicBezTo>
                  <a:cubicBezTo>
                    <a:pt x="5196" y="172"/>
                    <a:pt x="4563" y="0"/>
                    <a:pt x="3938" y="0"/>
                  </a:cubicBezTo>
                  <a:close/>
                  <a:moveTo>
                    <a:pt x="822" y="1992"/>
                  </a:moveTo>
                  <a:lnTo>
                    <a:pt x="822" y="1992"/>
                  </a:lnTo>
                  <a:cubicBezTo>
                    <a:pt x="0" y="3563"/>
                    <a:pt x="524" y="5492"/>
                    <a:pt x="2024" y="6444"/>
                  </a:cubicBezTo>
                  <a:cubicBezTo>
                    <a:pt x="2588" y="6798"/>
                    <a:pt x="3218" y="6968"/>
                    <a:pt x="3841" y="6968"/>
                  </a:cubicBezTo>
                  <a:cubicBezTo>
                    <a:pt x="4875" y="6968"/>
                    <a:pt x="5892" y="6500"/>
                    <a:pt x="6560" y="5623"/>
                  </a:cubicBezTo>
                  <a:lnTo>
                    <a:pt x="822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2287775" y="2609075"/>
              <a:ext cx="152125" cy="140950"/>
            </a:xfrm>
            <a:custGeom>
              <a:avLst/>
              <a:gdLst/>
              <a:ahLst/>
              <a:cxnLst/>
              <a:rect l="l" t="t" r="r" b="b"/>
              <a:pathLst>
                <a:path w="6085" h="5638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0" y="2275"/>
                    <a:pt x="0" y="3585"/>
                    <a:pt x="655" y="4549"/>
                  </a:cubicBezTo>
                  <a:lnTo>
                    <a:pt x="762" y="4716"/>
                  </a:lnTo>
                  <a:cubicBezTo>
                    <a:pt x="1169" y="5314"/>
                    <a:pt x="1827" y="5637"/>
                    <a:pt x="2499" y="5637"/>
                  </a:cubicBezTo>
                  <a:cubicBezTo>
                    <a:pt x="2910" y="5637"/>
                    <a:pt x="3325" y="5516"/>
                    <a:pt x="3691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1"/>
            <p:cNvSpPr/>
            <p:nvPr/>
          </p:nvSpPr>
          <p:spPr>
            <a:xfrm>
              <a:off x="239077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29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1"/>
            <p:cNvSpPr/>
            <p:nvPr/>
          </p:nvSpPr>
          <p:spPr>
            <a:xfrm>
              <a:off x="2243425" y="2899825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26" y="1"/>
                  </a:moveTo>
                  <a:cubicBezTo>
                    <a:pt x="4833" y="1"/>
                    <a:pt x="4677" y="137"/>
                    <a:pt x="4644" y="325"/>
                  </a:cubicBezTo>
                  <a:lnTo>
                    <a:pt x="4191" y="3813"/>
                  </a:lnTo>
                  <a:lnTo>
                    <a:pt x="715" y="3349"/>
                  </a:lnTo>
                  <a:cubicBezTo>
                    <a:pt x="699" y="3347"/>
                    <a:pt x="684" y="3346"/>
                    <a:pt x="668" y="3346"/>
                  </a:cubicBezTo>
                  <a:cubicBezTo>
                    <a:pt x="475" y="3346"/>
                    <a:pt x="319" y="3483"/>
                    <a:pt x="286" y="3670"/>
                  </a:cubicBezTo>
                  <a:lnTo>
                    <a:pt x="36" y="5635"/>
                  </a:lnTo>
                  <a:cubicBezTo>
                    <a:pt x="0" y="5849"/>
                    <a:pt x="143" y="6028"/>
                    <a:pt x="346" y="6063"/>
                  </a:cubicBez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89" y="10385"/>
                    <a:pt x="3691" y="10421"/>
                  </a:cubicBezTo>
                  <a:lnTo>
                    <a:pt x="5668" y="10671"/>
                  </a:lnTo>
                  <a:cubicBezTo>
                    <a:pt x="5689" y="10675"/>
                    <a:pt x="5709" y="10677"/>
                    <a:pt x="5730" y="10677"/>
                  </a:cubicBezTo>
                  <a:cubicBezTo>
                    <a:pt x="5906" y="10677"/>
                    <a:pt x="6052" y="10543"/>
                    <a:pt x="6085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8" y="682"/>
                  </a:lnTo>
                  <a:cubicBezTo>
                    <a:pt x="7382" y="479"/>
                    <a:pt x="7239" y="289"/>
                    <a:pt x="7037" y="265"/>
                  </a:cubicBezTo>
                  <a:lnTo>
                    <a:pt x="5072" y="3"/>
                  </a:lnTo>
                  <a:cubicBezTo>
                    <a:pt x="5057" y="1"/>
                    <a:pt x="5041" y="1"/>
                    <a:pt x="502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1"/>
            <p:cNvSpPr/>
            <p:nvPr/>
          </p:nvSpPr>
          <p:spPr>
            <a:xfrm>
              <a:off x="1900225" y="3304550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9" y="412"/>
                  </a:moveTo>
                  <a:cubicBezTo>
                    <a:pt x="4446" y="412"/>
                    <a:pt x="4730" y="585"/>
                    <a:pt x="4787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46" y="1662"/>
                  </a:lnTo>
                  <a:cubicBezTo>
                    <a:pt x="3668" y="1566"/>
                    <a:pt x="3549" y="1400"/>
                    <a:pt x="3513" y="1209"/>
                  </a:cubicBezTo>
                  <a:cubicBezTo>
                    <a:pt x="3398" y="709"/>
                    <a:pt x="3782" y="412"/>
                    <a:pt x="4159" y="412"/>
                  </a:cubicBezTo>
                  <a:close/>
                  <a:moveTo>
                    <a:pt x="7873" y="2722"/>
                  </a:moveTo>
                  <a:cubicBezTo>
                    <a:pt x="8128" y="2722"/>
                    <a:pt x="8353" y="2901"/>
                    <a:pt x="8394" y="3162"/>
                  </a:cubicBezTo>
                  <a:lnTo>
                    <a:pt x="9787" y="10746"/>
                  </a:lnTo>
                  <a:cubicBezTo>
                    <a:pt x="9835" y="11044"/>
                    <a:pt x="9645" y="11329"/>
                    <a:pt x="9335" y="11377"/>
                  </a:cubicBezTo>
                  <a:lnTo>
                    <a:pt x="3072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9" y="12527"/>
                    <a:pt x="2484" y="12345"/>
                    <a:pt x="2441" y="12068"/>
                  </a:cubicBezTo>
                  <a:lnTo>
                    <a:pt x="1060" y="4507"/>
                  </a:lnTo>
                  <a:cubicBezTo>
                    <a:pt x="1001" y="4210"/>
                    <a:pt x="1203" y="3924"/>
                    <a:pt x="1501" y="3864"/>
                  </a:cubicBezTo>
                  <a:lnTo>
                    <a:pt x="2251" y="3733"/>
                  </a:lnTo>
                  <a:cubicBezTo>
                    <a:pt x="2282" y="3942"/>
                    <a:pt x="2460" y="4087"/>
                    <a:pt x="2665" y="4087"/>
                  </a:cubicBezTo>
                  <a:cubicBezTo>
                    <a:pt x="2693" y="4087"/>
                    <a:pt x="2722" y="4084"/>
                    <a:pt x="2751" y="4079"/>
                  </a:cubicBezTo>
                  <a:lnTo>
                    <a:pt x="6668" y="3376"/>
                  </a:lnTo>
                  <a:cubicBezTo>
                    <a:pt x="6906" y="3328"/>
                    <a:pt x="7061" y="3102"/>
                    <a:pt x="7013" y="2864"/>
                  </a:cubicBezTo>
                  <a:lnTo>
                    <a:pt x="7763" y="2733"/>
                  </a:lnTo>
                  <a:cubicBezTo>
                    <a:pt x="7800" y="2726"/>
                    <a:pt x="7837" y="2722"/>
                    <a:pt x="7873" y="2722"/>
                  </a:cubicBezTo>
                  <a:close/>
                  <a:moveTo>
                    <a:pt x="4146" y="1"/>
                  </a:moveTo>
                  <a:cubicBezTo>
                    <a:pt x="4083" y="1"/>
                    <a:pt x="4018" y="7"/>
                    <a:pt x="3953" y="19"/>
                  </a:cubicBezTo>
                  <a:cubicBezTo>
                    <a:pt x="3358" y="126"/>
                    <a:pt x="2965" y="697"/>
                    <a:pt x="3084" y="1281"/>
                  </a:cubicBezTo>
                  <a:cubicBezTo>
                    <a:pt x="3108" y="1459"/>
                    <a:pt x="3179" y="1626"/>
                    <a:pt x="3287" y="1757"/>
                  </a:cubicBezTo>
                  <a:lnTo>
                    <a:pt x="2513" y="1912"/>
                  </a:lnTo>
                  <a:cubicBezTo>
                    <a:pt x="2203" y="1971"/>
                    <a:pt x="1989" y="2281"/>
                    <a:pt x="2048" y="2590"/>
                  </a:cubicBezTo>
                  <a:lnTo>
                    <a:pt x="2096" y="2876"/>
                  </a:lnTo>
                  <a:lnTo>
                    <a:pt x="810" y="3102"/>
                  </a:lnTo>
                  <a:cubicBezTo>
                    <a:pt x="322" y="3197"/>
                    <a:pt x="1" y="3662"/>
                    <a:pt x="96" y="4150"/>
                  </a:cubicBezTo>
                  <a:lnTo>
                    <a:pt x="1667" y="12770"/>
                  </a:lnTo>
                  <a:cubicBezTo>
                    <a:pt x="1742" y="13206"/>
                    <a:pt x="2121" y="13510"/>
                    <a:pt x="2549" y="13510"/>
                  </a:cubicBezTo>
                  <a:cubicBezTo>
                    <a:pt x="2600" y="13510"/>
                    <a:pt x="2651" y="13505"/>
                    <a:pt x="2703" y="13496"/>
                  </a:cubicBezTo>
                  <a:lnTo>
                    <a:pt x="10037" y="12151"/>
                  </a:lnTo>
                  <a:cubicBezTo>
                    <a:pt x="10526" y="12068"/>
                    <a:pt x="10847" y="11591"/>
                    <a:pt x="10764" y="11115"/>
                  </a:cubicBezTo>
                  <a:lnTo>
                    <a:pt x="9180" y="2483"/>
                  </a:lnTo>
                  <a:cubicBezTo>
                    <a:pt x="9106" y="2047"/>
                    <a:pt x="8727" y="1744"/>
                    <a:pt x="8299" y="1744"/>
                  </a:cubicBezTo>
                  <a:cubicBezTo>
                    <a:pt x="8248" y="1744"/>
                    <a:pt x="8196" y="1748"/>
                    <a:pt x="8144" y="1757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6"/>
                    <a:pt x="6518" y="1235"/>
                    <a:pt x="6240" y="1235"/>
                  </a:cubicBezTo>
                  <a:cubicBezTo>
                    <a:pt x="6204" y="1235"/>
                    <a:pt x="6168" y="1238"/>
                    <a:pt x="6132" y="1245"/>
                  </a:cubicBezTo>
                  <a:lnTo>
                    <a:pt x="5180" y="1412"/>
                  </a:lnTo>
                  <a:cubicBezTo>
                    <a:pt x="5239" y="1245"/>
                    <a:pt x="5251" y="1066"/>
                    <a:pt x="5215" y="900"/>
                  </a:cubicBezTo>
                  <a:cubicBezTo>
                    <a:pt x="5120" y="370"/>
                    <a:pt x="4658" y="1"/>
                    <a:pt x="4146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1"/>
            <p:cNvSpPr/>
            <p:nvPr/>
          </p:nvSpPr>
          <p:spPr>
            <a:xfrm>
              <a:off x="19484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69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3" y="1549"/>
                    <a:pt x="1861" y="1146"/>
                    <a:pt x="1762" y="634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1"/>
            <p:cNvSpPr/>
            <p:nvPr/>
          </p:nvSpPr>
          <p:spPr>
            <a:xfrm>
              <a:off x="2001250" y="3414500"/>
              <a:ext cx="96250" cy="33725"/>
            </a:xfrm>
            <a:custGeom>
              <a:avLst/>
              <a:gdLst/>
              <a:ahLst/>
              <a:cxnLst/>
              <a:rect l="l" t="t" r="r" b="b"/>
              <a:pathLst>
                <a:path w="3850" h="1349" extrusionOk="0">
                  <a:moveTo>
                    <a:pt x="3253" y="1"/>
                  </a:moveTo>
                  <a:cubicBezTo>
                    <a:pt x="3217" y="1"/>
                    <a:pt x="3179" y="5"/>
                    <a:pt x="3139" y="14"/>
                  </a:cubicBezTo>
                  <a:lnTo>
                    <a:pt x="3151" y="2"/>
                  </a:lnTo>
                  <a:lnTo>
                    <a:pt x="555" y="478"/>
                  </a:lnTo>
                  <a:cubicBezTo>
                    <a:pt x="1" y="567"/>
                    <a:pt x="108" y="1349"/>
                    <a:pt x="597" y="1349"/>
                  </a:cubicBezTo>
                  <a:cubicBezTo>
                    <a:pt x="633" y="1349"/>
                    <a:pt x="670" y="1344"/>
                    <a:pt x="710" y="1336"/>
                  </a:cubicBezTo>
                  <a:lnTo>
                    <a:pt x="3294" y="871"/>
                  </a:lnTo>
                  <a:cubicBezTo>
                    <a:pt x="3849" y="793"/>
                    <a:pt x="3752" y="1"/>
                    <a:pt x="325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1958275" y="3479650"/>
              <a:ext cx="46600" cy="38725"/>
            </a:xfrm>
            <a:custGeom>
              <a:avLst/>
              <a:gdLst/>
              <a:ahLst/>
              <a:cxnLst/>
              <a:rect l="l" t="t" r="r" b="b"/>
              <a:pathLst>
                <a:path w="1864" h="1549" extrusionOk="0">
                  <a:moveTo>
                    <a:pt x="1027" y="1"/>
                  </a:moveTo>
                  <a:cubicBezTo>
                    <a:pt x="979" y="1"/>
                    <a:pt x="930" y="6"/>
                    <a:pt x="881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10" y="1505"/>
                    <a:pt x="860" y="1549"/>
                    <a:pt x="1007" y="1549"/>
                  </a:cubicBezTo>
                  <a:cubicBezTo>
                    <a:pt x="1454" y="1549"/>
                    <a:pt x="1864" y="1146"/>
                    <a:pt x="1774" y="635"/>
                  </a:cubicBezTo>
                  <a:cubicBezTo>
                    <a:pt x="1701" y="267"/>
                    <a:pt x="1386" y="1"/>
                    <a:pt x="102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1"/>
            <p:cNvSpPr/>
            <p:nvPr/>
          </p:nvSpPr>
          <p:spPr>
            <a:xfrm>
              <a:off x="201215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1"/>
            <p:cNvSpPr/>
            <p:nvPr/>
          </p:nvSpPr>
          <p:spPr>
            <a:xfrm>
              <a:off x="1968675" y="3537175"/>
              <a:ext cx="46625" cy="38650"/>
            </a:xfrm>
            <a:custGeom>
              <a:avLst/>
              <a:gdLst/>
              <a:ahLst/>
              <a:cxnLst/>
              <a:rect l="l" t="t" r="r" b="b"/>
              <a:pathLst>
                <a:path w="1865" h="1546" extrusionOk="0">
                  <a:moveTo>
                    <a:pt x="1014" y="1"/>
                  </a:moveTo>
                  <a:cubicBezTo>
                    <a:pt x="971" y="1"/>
                    <a:pt x="926" y="5"/>
                    <a:pt x="882" y="12"/>
                  </a:cubicBezTo>
                  <a:cubicBezTo>
                    <a:pt x="191" y="131"/>
                    <a:pt x="1" y="1012"/>
                    <a:pt x="572" y="1405"/>
                  </a:cubicBezTo>
                  <a:cubicBezTo>
                    <a:pt x="711" y="1502"/>
                    <a:pt x="862" y="1546"/>
                    <a:pt x="1008" y="1546"/>
                  </a:cubicBezTo>
                  <a:cubicBezTo>
                    <a:pt x="1455" y="1546"/>
                    <a:pt x="1865" y="1145"/>
                    <a:pt x="1775" y="643"/>
                  </a:cubicBezTo>
                  <a:cubicBezTo>
                    <a:pt x="1701" y="260"/>
                    <a:pt x="1379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20223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16" y="1"/>
                  </a:moveTo>
                  <a:lnTo>
                    <a:pt x="520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2" y="1348"/>
                    <a:pt x="658" y="1348"/>
                    <a:pt x="675" y="1346"/>
                  </a:cubicBezTo>
                  <a:lnTo>
                    <a:pt x="3270" y="882"/>
                  </a:lnTo>
                  <a:cubicBezTo>
                    <a:pt x="3775" y="744"/>
                    <a:pt x="3661" y="10"/>
                    <a:pt x="3172" y="10"/>
                  </a:cubicBezTo>
                  <a:cubicBezTo>
                    <a:pt x="3154" y="10"/>
                    <a:pt x="3135" y="11"/>
                    <a:pt x="3116" y="13"/>
                  </a:cubicBezTo>
                  <a:lnTo>
                    <a:pt x="3116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1925225" y="3776475"/>
              <a:ext cx="193200" cy="173675"/>
            </a:xfrm>
            <a:custGeom>
              <a:avLst/>
              <a:gdLst/>
              <a:ahLst/>
              <a:cxnLst/>
              <a:rect l="l" t="t" r="r" b="b"/>
              <a:pathLst>
                <a:path w="7728" h="6947" extrusionOk="0">
                  <a:moveTo>
                    <a:pt x="3899" y="1"/>
                  </a:moveTo>
                  <a:cubicBezTo>
                    <a:pt x="2864" y="1"/>
                    <a:pt x="1848" y="470"/>
                    <a:pt x="1179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16" y="525"/>
                  </a:cubicBezTo>
                  <a:cubicBezTo>
                    <a:pt x="5152" y="171"/>
                    <a:pt x="4522" y="1"/>
                    <a:pt x="3899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3" y="6418"/>
                  </a:cubicBezTo>
                  <a:cubicBezTo>
                    <a:pt x="2522" y="6775"/>
                    <a:pt x="3159" y="6947"/>
                    <a:pt x="3790" y="6947"/>
                  </a:cubicBezTo>
                  <a:cubicBezTo>
                    <a:pt x="4823" y="6947"/>
                    <a:pt x="5841" y="6486"/>
                    <a:pt x="6513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1"/>
            <p:cNvSpPr/>
            <p:nvPr/>
          </p:nvSpPr>
          <p:spPr>
            <a:xfrm>
              <a:off x="2287775" y="3402925"/>
              <a:ext cx="152125" cy="141325"/>
            </a:xfrm>
            <a:custGeom>
              <a:avLst/>
              <a:gdLst/>
              <a:ahLst/>
              <a:cxnLst/>
              <a:rect l="l" t="t" r="r" b="b"/>
              <a:pathLst>
                <a:path w="6085" h="5653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0" y="2287"/>
                    <a:pt x="0" y="3596"/>
                    <a:pt x="655" y="4561"/>
                  </a:cubicBezTo>
                  <a:lnTo>
                    <a:pt x="762" y="4727"/>
                  </a:lnTo>
                  <a:cubicBezTo>
                    <a:pt x="1171" y="5328"/>
                    <a:pt x="1833" y="5652"/>
                    <a:pt x="2508" y="5652"/>
                  </a:cubicBezTo>
                  <a:cubicBezTo>
                    <a:pt x="2916" y="5652"/>
                    <a:pt x="3328" y="5534"/>
                    <a:pt x="3691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1"/>
            <p:cNvSpPr/>
            <p:nvPr/>
          </p:nvSpPr>
          <p:spPr>
            <a:xfrm>
              <a:off x="239077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29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1"/>
            <p:cNvSpPr/>
            <p:nvPr/>
          </p:nvSpPr>
          <p:spPr>
            <a:xfrm>
              <a:off x="2243425" y="369420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4"/>
                    <a:pt x="4644" y="315"/>
                  </a:cubicBezTo>
                  <a:lnTo>
                    <a:pt x="4191" y="3804"/>
                  </a:lnTo>
                  <a:lnTo>
                    <a:pt x="715" y="3340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8"/>
                  </a:lnTo>
                  <a:cubicBezTo>
                    <a:pt x="0" y="5840"/>
                    <a:pt x="143" y="6019"/>
                    <a:pt x="346" y="6054"/>
                  </a:cubicBezTo>
                  <a:lnTo>
                    <a:pt x="3822" y="6519"/>
                  </a:lnTo>
                  <a:lnTo>
                    <a:pt x="3370" y="9995"/>
                  </a:lnTo>
                  <a:cubicBezTo>
                    <a:pt x="3334" y="10198"/>
                    <a:pt x="3489" y="10388"/>
                    <a:pt x="3691" y="10412"/>
                  </a:cubicBezTo>
                  <a:lnTo>
                    <a:pt x="5668" y="10674"/>
                  </a:lnTo>
                  <a:cubicBezTo>
                    <a:pt x="5683" y="10676"/>
                    <a:pt x="5697" y="10676"/>
                    <a:pt x="5712" y="10676"/>
                  </a:cubicBezTo>
                  <a:cubicBezTo>
                    <a:pt x="5896" y="10676"/>
                    <a:pt x="6051" y="10540"/>
                    <a:pt x="6085" y="10352"/>
                  </a:cubicBezTo>
                  <a:lnTo>
                    <a:pt x="6537" y="6864"/>
                  </a:lnTo>
                  <a:lnTo>
                    <a:pt x="10025" y="7328"/>
                  </a:lnTo>
                  <a:cubicBezTo>
                    <a:pt x="10040" y="7330"/>
                    <a:pt x="10055" y="7331"/>
                    <a:pt x="10069" y="7331"/>
                  </a:cubicBezTo>
                  <a:cubicBezTo>
                    <a:pt x="10253" y="7331"/>
                    <a:pt x="10409" y="7194"/>
                    <a:pt x="10442" y="7007"/>
                  </a:cubicBezTo>
                  <a:lnTo>
                    <a:pt x="10704" y="5030"/>
                  </a:lnTo>
                  <a:cubicBezTo>
                    <a:pt x="10728" y="4828"/>
                    <a:pt x="10585" y="4637"/>
                    <a:pt x="10383" y="4614"/>
                  </a:cubicBezTo>
                  <a:lnTo>
                    <a:pt x="6894" y="4161"/>
                  </a:lnTo>
                  <a:lnTo>
                    <a:pt x="7358" y="673"/>
                  </a:lnTo>
                  <a:cubicBezTo>
                    <a:pt x="7382" y="470"/>
                    <a:pt x="7239" y="280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8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1"/>
            <p:cNvSpPr/>
            <p:nvPr/>
          </p:nvSpPr>
          <p:spPr>
            <a:xfrm>
              <a:off x="1900525" y="4098700"/>
              <a:ext cx="270900" cy="337450"/>
            </a:xfrm>
            <a:custGeom>
              <a:avLst/>
              <a:gdLst/>
              <a:ahLst/>
              <a:cxnLst/>
              <a:rect l="l" t="t" r="r" b="b"/>
              <a:pathLst>
                <a:path w="10836" h="13498" extrusionOk="0">
                  <a:moveTo>
                    <a:pt x="4147" y="412"/>
                  </a:moveTo>
                  <a:cubicBezTo>
                    <a:pt x="4434" y="412"/>
                    <a:pt x="4718" y="585"/>
                    <a:pt x="4775" y="971"/>
                  </a:cubicBezTo>
                  <a:cubicBezTo>
                    <a:pt x="4799" y="1161"/>
                    <a:pt x="4751" y="1364"/>
                    <a:pt x="4620" y="1519"/>
                  </a:cubicBezTo>
                  <a:lnTo>
                    <a:pt x="3834" y="1661"/>
                  </a:lnTo>
                  <a:cubicBezTo>
                    <a:pt x="3656" y="1566"/>
                    <a:pt x="3537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0" y="412"/>
                    <a:pt x="4147" y="412"/>
                  </a:cubicBezTo>
                  <a:close/>
                  <a:moveTo>
                    <a:pt x="7856" y="2723"/>
                  </a:moveTo>
                  <a:cubicBezTo>
                    <a:pt x="8113" y="2723"/>
                    <a:pt x="8340" y="2911"/>
                    <a:pt x="8382" y="3173"/>
                  </a:cubicBezTo>
                  <a:lnTo>
                    <a:pt x="9775" y="10734"/>
                  </a:lnTo>
                  <a:cubicBezTo>
                    <a:pt x="9823" y="11043"/>
                    <a:pt x="9633" y="11329"/>
                    <a:pt x="9323" y="11377"/>
                  </a:cubicBezTo>
                  <a:lnTo>
                    <a:pt x="3060" y="12520"/>
                  </a:lnTo>
                  <a:cubicBezTo>
                    <a:pt x="3030" y="12525"/>
                    <a:pt x="2999" y="12527"/>
                    <a:pt x="2969" y="12527"/>
                  </a:cubicBezTo>
                  <a:cubicBezTo>
                    <a:pt x="2706" y="12527"/>
                    <a:pt x="2472" y="12346"/>
                    <a:pt x="2429" y="12079"/>
                  </a:cubicBezTo>
                  <a:lnTo>
                    <a:pt x="1048" y="4507"/>
                  </a:lnTo>
                  <a:cubicBezTo>
                    <a:pt x="989" y="4209"/>
                    <a:pt x="1191" y="3924"/>
                    <a:pt x="1489" y="3876"/>
                  </a:cubicBezTo>
                  <a:lnTo>
                    <a:pt x="2239" y="3745"/>
                  </a:lnTo>
                  <a:cubicBezTo>
                    <a:pt x="2270" y="3945"/>
                    <a:pt x="2451" y="4098"/>
                    <a:pt x="2657" y="4098"/>
                  </a:cubicBezTo>
                  <a:cubicBezTo>
                    <a:pt x="2684" y="4098"/>
                    <a:pt x="2711" y="4096"/>
                    <a:pt x="2739" y="4090"/>
                  </a:cubicBezTo>
                  <a:lnTo>
                    <a:pt x="6656" y="3376"/>
                  </a:lnTo>
                  <a:cubicBezTo>
                    <a:pt x="6894" y="3328"/>
                    <a:pt x="7049" y="3102"/>
                    <a:pt x="7001" y="2864"/>
                  </a:cubicBezTo>
                  <a:lnTo>
                    <a:pt x="7751" y="2733"/>
                  </a:lnTo>
                  <a:cubicBezTo>
                    <a:pt x="7787" y="2726"/>
                    <a:pt x="7822" y="2723"/>
                    <a:pt x="7856" y="2723"/>
                  </a:cubicBezTo>
                  <a:close/>
                  <a:moveTo>
                    <a:pt x="4135" y="1"/>
                  </a:moveTo>
                  <a:cubicBezTo>
                    <a:pt x="4071" y="1"/>
                    <a:pt x="4006" y="6"/>
                    <a:pt x="3941" y="18"/>
                  </a:cubicBezTo>
                  <a:cubicBezTo>
                    <a:pt x="3346" y="125"/>
                    <a:pt x="2953" y="697"/>
                    <a:pt x="3072" y="1280"/>
                  </a:cubicBezTo>
                  <a:cubicBezTo>
                    <a:pt x="3096" y="1459"/>
                    <a:pt x="3167" y="1614"/>
                    <a:pt x="3275" y="1757"/>
                  </a:cubicBezTo>
                  <a:lnTo>
                    <a:pt x="2501" y="1900"/>
                  </a:lnTo>
                  <a:cubicBezTo>
                    <a:pt x="2191" y="1959"/>
                    <a:pt x="1977" y="2269"/>
                    <a:pt x="2036" y="2578"/>
                  </a:cubicBezTo>
                  <a:lnTo>
                    <a:pt x="2084" y="2864"/>
                  </a:lnTo>
                  <a:lnTo>
                    <a:pt x="798" y="3102"/>
                  </a:lnTo>
                  <a:cubicBezTo>
                    <a:pt x="310" y="3185"/>
                    <a:pt x="0" y="3650"/>
                    <a:pt x="84" y="4138"/>
                  </a:cubicBezTo>
                  <a:lnTo>
                    <a:pt x="1655" y="12770"/>
                  </a:lnTo>
                  <a:cubicBezTo>
                    <a:pt x="1740" y="13195"/>
                    <a:pt x="2111" y="13497"/>
                    <a:pt x="2537" y="13497"/>
                  </a:cubicBezTo>
                  <a:cubicBezTo>
                    <a:pt x="2588" y="13497"/>
                    <a:pt x="2639" y="13493"/>
                    <a:pt x="2691" y="13484"/>
                  </a:cubicBezTo>
                  <a:lnTo>
                    <a:pt x="10025" y="12139"/>
                  </a:lnTo>
                  <a:cubicBezTo>
                    <a:pt x="10514" y="12056"/>
                    <a:pt x="10835" y="11579"/>
                    <a:pt x="10752" y="11103"/>
                  </a:cubicBezTo>
                  <a:lnTo>
                    <a:pt x="9168" y="2471"/>
                  </a:lnTo>
                  <a:cubicBezTo>
                    <a:pt x="9095" y="2041"/>
                    <a:pt x="8725" y="1740"/>
                    <a:pt x="8304" y="1740"/>
                  </a:cubicBezTo>
                  <a:cubicBezTo>
                    <a:pt x="8248" y="1740"/>
                    <a:pt x="8190" y="1745"/>
                    <a:pt x="8132" y="1757"/>
                  </a:cubicBezTo>
                  <a:lnTo>
                    <a:pt x="6847" y="1995"/>
                  </a:lnTo>
                  <a:lnTo>
                    <a:pt x="6799" y="1709"/>
                  </a:lnTo>
                  <a:cubicBezTo>
                    <a:pt x="6745" y="1428"/>
                    <a:pt x="6495" y="1226"/>
                    <a:pt x="6210" y="1226"/>
                  </a:cubicBezTo>
                  <a:cubicBezTo>
                    <a:pt x="6180" y="1226"/>
                    <a:pt x="6150" y="1228"/>
                    <a:pt x="6120" y="1233"/>
                  </a:cubicBezTo>
                  <a:lnTo>
                    <a:pt x="5168" y="1411"/>
                  </a:lnTo>
                  <a:cubicBezTo>
                    <a:pt x="5227" y="1245"/>
                    <a:pt x="5239" y="1066"/>
                    <a:pt x="5203" y="887"/>
                  </a:cubicBezTo>
                  <a:cubicBezTo>
                    <a:pt x="5108" y="369"/>
                    <a:pt x="4646" y="1"/>
                    <a:pt x="413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1"/>
            <p:cNvSpPr/>
            <p:nvPr/>
          </p:nvSpPr>
          <p:spPr>
            <a:xfrm>
              <a:off x="19484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69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1"/>
            <p:cNvSpPr/>
            <p:nvPr/>
          </p:nvSpPr>
          <p:spPr>
            <a:xfrm>
              <a:off x="2001675" y="4208750"/>
              <a:ext cx="95375" cy="33525"/>
            </a:xfrm>
            <a:custGeom>
              <a:avLst/>
              <a:gdLst/>
              <a:ahLst/>
              <a:cxnLst/>
              <a:rect l="l" t="t" r="r" b="b"/>
              <a:pathLst>
                <a:path w="3815" h="1341" extrusionOk="0">
                  <a:moveTo>
                    <a:pt x="3218" y="0"/>
                  </a:moveTo>
                  <a:cubicBezTo>
                    <a:pt x="3188" y="0"/>
                    <a:pt x="3155" y="3"/>
                    <a:pt x="3122" y="10"/>
                  </a:cubicBezTo>
                  <a:lnTo>
                    <a:pt x="3134" y="10"/>
                  </a:lnTo>
                  <a:lnTo>
                    <a:pt x="538" y="474"/>
                  </a:lnTo>
                  <a:cubicBezTo>
                    <a:pt x="0" y="575"/>
                    <a:pt x="106" y="1341"/>
                    <a:pt x="597" y="1341"/>
                  </a:cubicBezTo>
                  <a:cubicBezTo>
                    <a:pt x="628" y="1341"/>
                    <a:pt x="660" y="1338"/>
                    <a:pt x="693" y="1331"/>
                  </a:cubicBezTo>
                  <a:lnTo>
                    <a:pt x="3277" y="867"/>
                  </a:lnTo>
                  <a:cubicBezTo>
                    <a:pt x="3815" y="766"/>
                    <a:pt x="3709" y="0"/>
                    <a:pt x="321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1958275" y="42738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4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6"/>
                    <a:pt x="1007" y="1546"/>
                  </a:cubicBezTo>
                  <a:cubicBezTo>
                    <a:pt x="1454" y="1546"/>
                    <a:pt x="1864" y="1142"/>
                    <a:pt x="1774" y="631"/>
                  </a:cubicBezTo>
                  <a:cubicBezTo>
                    <a:pt x="1700" y="259"/>
                    <a:pt x="1378" y="1"/>
                    <a:pt x="101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201215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1968675" y="4331350"/>
              <a:ext cx="46625" cy="38925"/>
            </a:xfrm>
            <a:custGeom>
              <a:avLst/>
              <a:gdLst/>
              <a:ahLst/>
              <a:cxnLst/>
              <a:rect l="l" t="t" r="r" b="b"/>
              <a:pathLst>
                <a:path w="1865" h="1557" extrusionOk="0">
                  <a:moveTo>
                    <a:pt x="1010" y="0"/>
                  </a:moveTo>
                  <a:cubicBezTo>
                    <a:pt x="968" y="0"/>
                    <a:pt x="925" y="4"/>
                    <a:pt x="882" y="11"/>
                  </a:cubicBezTo>
                  <a:cubicBezTo>
                    <a:pt x="191" y="130"/>
                    <a:pt x="1" y="1011"/>
                    <a:pt x="572" y="1416"/>
                  </a:cubicBezTo>
                  <a:cubicBezTo>
                    <a:pt x="711" y="1513"/>
                    <a:pt x="861" y="1556"/>
                    <a:pt x="1008" y="1556"/>
                  </a:cubicBezTo>
                  <a:cubicBezTo>
                    <a:pt x="1455" y="1556"/>
                    <a:pt x="1865" y="1153"/>
                    <a:pt x="1775" y="642"/>
                  </a:cubicBezTo>
                  <a:cubicBezTo>
                    <a:pt x="1700" y="268"/>
                    <a:pt x="1377" y="0"/>
                    <a:pt x="101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20222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3121" y="5"/>
                  </a:lnTo>
                  <a:lnTo>
                    <a:pt x="525" y="481"/>
                  </a:lnTo>
                  <a:cubicBezTo>
                    <a:pt x="0" y="606"/>
                    <a:pt x="109" y="1355"/>
                    <a:pt x="611" y="1355"/>
                  </a:cubicBezTo>
                  <a:cubicBezTo>
                    <a:pt x="633" y="1355"/>
                    <a:pt x="656" y="1353"/>
                    <a:pt x="680" y="1350"/>
                  </a:cubicBezTo>
                  <a:lnTo>
                    <a:pt x="3275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1924050" y="4570700"/>
              <a:ext cx="194375" cy="174075"/>
            </a:xfrm>
            <a:custGeom>
              <a:avLst/>
              <a:gdLst/>
              <a:ahLst/>
              <a:cxnLst/>
              <a:rect l="l" t="t" r="r" b="b"/>
              <a:pathLst>
                <a:path w="7775" h="6963" extrusionOk="0">
                  <a:moveTo>
                    <a:pt x="3936" y="1"/>
                  </a:moveTo>
                  <a:cubicBezTo>
                    <a:pt x="2905" y="1"/>
                    <a:pt x="1893" y="469"/>
                    <a:pt x="1226" y="1343"/>
                  </a:cubicBezTo>
                  <a:lnTo>
                    <a:pt x="6965" y="4975"/>
                  </a:lnTo>
                  <a:cubicBezTo>
                    <a:pt x="7775" y="3403"/>
                    <a:pt x="7251" y="1474"/>
                    <a:pt x="5763" y="534"/>
                  </a:cubicBezTo>
                  <a:cubicBezTo>
                    <a:pt x="5196" y="174"/>
                    <a:pt x="4562" y="1"/>
                    <a:pt x="3936" y="1"/>
                  </a:cubicBezTo>
                  <a:close/>
                  <a:moveTo>
                    <a:pt x="822" y="1986"/>
                  </a:moveTo>
                  <a:lnTo>
                    <a:pt x="822" y="1986"/>
                  </a:lnTo>
                  <a:cubicBezTo>
                    <a:pt x="0" y="3558"/>
                    <a:pt x="524" y="5498"/>
                    <a:pt x="2024" y="6439"/>
                  </a:cubicBezTo>
                  <a:cubicBezTo>
                    <a:pt x="2588" y="6793"/>
                    <a:pt x="3218" y="6963"/>
                    <a:pt x="3841" y="6963"/>
                  </a:cubicBezTo>
                  <a:cubicBezTo>
                    <a:pt x="4875" y="6963"/>
                    <a:pt x="5892" y="6494"/>
                    <a:pt x="6560" y="5618"/>
                  </a:cubicBezTo>
                  <a:lnTo>
                    <a:pt x="822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22877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0" y="2286"/>
                    <a:pt x="0" y="3596"/>
                    <a:pt x="655" y="4549"/>
                  </a:cubicBezTo>
                  <a:lnTo>
                    <a:pt x="762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1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239077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29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2243425" y="4488350"/>
              <a:ext cx="268200" cy="266925"/>
            </a:xfrm>
            <a:custGeom>
              <a:avLst/>
              <a:gdLst/>
              <a:ahLst/>
              <a:cxnLst/>
              <a:rect l="l" t="t" r="r" b="b"/>
              <a:pathLst>
                <a:path w="10728" h="10677" extrusionOk="0">
                  <a:moveTo>
                    <a:pt x="5007" y="0"/>
                  </a:moveTo>
                  <a:cubicBezTo>
                    <a:pt x="4823" y="0"/>
                    <a:pt x="4676" y="135"/>
                    <a:pt x="4644" y="327"/>
                  </a:cubicBezTo>
                  <a:lnTo>
                    <a:pt x="4191" y="3804"/>
                  </a:lnTo>
                  <a:lnTo>
                    <a:pt x="715" y="3339"/>
                  </a:lnTo>
                  <a:cubicBezTo>
                    <a:pt x="699" y="3338"/>
                    <a:pt x="684" y="3337"/>
                    <a:pt x="668" y="3337"/>
                  </a:cubicBezTo>
                  <a:cubicBezTo>
                    <a:pt x="475" y="3337"/>
                    <a:pt x="319" y="3473"/>
                    <a:pt x="286" y="3661"/>
                  </a:cubicBezTo>
                  <a:lnTo>
                    <a:pt x="36" y="5637"/>
                  </a:lnTo>
                  <a:cubicBezTo>
                    <a:pt x="0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89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5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10" y="7189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3"/>
                  </a:cubicBezTo>
                  <a:lnTo>
                    <a:pt x="6894" y="4161"/>
                  </a:lnTo>
                  <a:lnTo>
                    <a:pt x="7358" y="684"/>
                  </a:lnTo>
                  <a:cubicBezTo>
                    <a:pt x="7382" y="470"/>
                    <a:pt x="7239" y="291"/>
                    <a:pt x="7037" y="256"/>
                  </a:cubicBezTo>
                  <a:lnTo>
                    <a:pt x="5072" y="6"/>
                  </a:lnTo>
                  <a:cubicBezTo>
                    <a:pt x="5050" y="2"/>
                    <a:pt x="5029" y="0"/>
                    <a:pt x="500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1106075" y="921250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7"/>
                    <a:pt x="4787" y="994"/>
                  </a:cubicBezTo>
                  <a:cubicBezTo>
                    <a:pt x="4811" y="1196"/>
                    <a:pt x="4763" y="1387"/>
                    <a:pt x="4632" y="1541"/>
                  </a:cubicBezTo>
                  <a:lnTo>
                    <a:pt x="3846" y="1684"/>
                  </a:lnTo>
                  <a:cubicBezTo>
                    <a:pt x="3668" y="1589"/>
                    <a:pt x="3549" y="1422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66" y="2749"/>
                  </a:moveTo>
                  <a:cubicBezTo>
                    <a:pt x="8129" y="2749"/>
                    <a:pt x="8364" y="2930"/>
                    <a:pt x="8406" y="3208"/>
                  </a:cubicBezTo>
                  <a:lnTo>
                    <a:pt x="9788" y="10769"/>
                  </a:lnTo>
                  <a:cubicBezTo>
                    <a:pt x="9835" y="11066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49" y="12550"/>
                    <a:pt x="3014" y="12553"/>
                    <a:pt x="2980" y="12553"/>
                  </a:cubicBezTo>
                  <a:cubicBezTo>
                    <a:pt x="2723" y="12553"/>
                    <a:pt x="2495" y="12365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58"/>
                    <a:pt x="1513" y="3899"/>
                  </a:cubicBezTo>
                  <a:lnTo>
                    <a:pt x="2263" y="3768"/>
                  </a:lnTo>
                  <a:cubicBezTo>
                    <a:pt x="2294" y="3977"/>
                    <a:pt x="2472" y="4122"/>
                    <a:pt x="2677" y="4122"/>
                  </a:cubicBezTo>
                  <a:cubicBezTo>
                    <a:pt x="2705" y="4122"/>
                    <a:pt x="2734" y="4119"/>
                    <a:pt x="2763" y="4113"/>
                  </a:cubicBezTo>
                  <a:lnTo>
                    <a:pt x="6680" y="3399"/>
                  </a:lnTo>
                  <a:cubicBezTo>
                    <a:pt x="6906" y="3363"/>
                    <a:pt x="7073" y="3125"/>
                    <a:pt x="7025" y="2899"/>
                  </a:cubicBezTo>
                  <a:lnTo>
                    <a:pt x="7775" y="2756"/>
                  </a:lnTo>
                  <a:cubicBezTo>
                    <a:pt x="7806" y="2751"/>
                    <a:pt x="7836" y="2749"/>
                    <a:pt x="7866" y="2749"/>
                  </a:cubicBezTo>
                  <a:close/>
                  <a:moveTo>
                    <a:pt x="4133" y="0"/>
                  </a:moveTo>
                  <a:cubicBezTo>
                    <a:pt x="4070" y="0"/>
                    <a:pt x="4006" y="6"/>
                    <a:pt x="3942" y="17"/>
                  </a:cubicBezTo>
                  <a:cubicBezTo>
                    <a:pt x="3346" y="136"/>
                    <a:pt x="2953" y="708"/>
                    <a:pt x="3072" y="1303"/>
                  </a:cubicBezTo>
                  <a:cubicBezTo>
                    <a:pt x="3108" y="1482"/>
                    <a:pt x="3180" y="1649"/>
                    <a:pt x="3287" y="1779"/>
                  </a:cubicBezTo>
                  <a:lnTo>
                    <a:pt x="2513" y="1922"/>
                  </a:lnTo>
                  <a:cubicBezTo>
                    <a:pt x="2203" y="1982"/>
                    <a:pt x="1989" y="2291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7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66"/>
                    <a:pt x="10847" y="11602"/>
                    <a:pt x="10752" y="11126"/>
                  </a:cubicBezTo>
                  <a:lnTo>
                    <a:pt x="9192" y="2506"/>
                  </a:lnTo>
                  <a:cubicBezTo>
                    <a:pt x="9108" y="2074"/>
                    <a:pt x="8735" y="1763"/>
                    <a:pt x="8312" y="1763"/>
                  </a:cubicBezTo>
                  <a:cubicBezTo>
                    <a:pt x="8257" y="1763"/>
                    <a:pt x="8201" y="1769"/>
                    <a:pt x="8145" y="1779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48" y="1458"/>
                    <a:pt x="6506" y="1258"/>
                    <a:pt x="6228" y="1258"/>
                  </a:cubicBezTo>
                  <a:cubicBezTo>
                    <a:pt x="6193" y="1258"/>
                    <a:pt x="6157" y="1261"/>
                    <a:pt x="6120" y="1268"/>
                  </a:cubicBezTo>
                  <a:lnTo>
                    <a:pt x="5180" y="1434"/>
                  </a:lnTo>
                  <a:cubicBezTo>
                    <a:pt x="5227" y="1268"/>
                    <a:pt x="5239" y="1089"/>
                    <a:pt x="5204" y="922"/>
                  </a:cubicBezTo>
                  <a:cubicBezTo>
                    <a:pt x="5119" y="381"/>
                    <a:pt x="4655" y="0"/>
                    <a:pt x="413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115430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8" y="5"/>
                    <a:pt x="870" y="15"/>
                  </a:cubicBezTo>
                  <a:cubicBezTo>
                    <a:pt x="191" y="134"/>
                    <a:pt x="0" y="1015"/>
                    <a:pt x="572" y="1408"/>
                  </a:cubicBezTo>
                  <a:cubicBezTo>
                    <a:pt x="709" y="1504"/>
                    <a:pt x="857" y="1547"/>
                    <a:pt x="1002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700" y="266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1207150" y="1031775"/>
              <a:ext cx="96475" cy="33875"/>
            </a:xfrm>
            <a:custGeom>
              <a:avLst/>
              <a:gdLst/>
              <a:ahLst/>
              <a:cxnLst/>
              <a:rect l="l" t="t" r="r" b="b"/>
              <a:pathLst>
                <a:path w="3859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20" y="1354"/>
                  </a:cubicBezTo>
                  <a:cubicBezTo>
                    <a:pt x="648" y="1354"/>
                    <a:pt x="678" y="1352"/>
                    <a:pt x="708" y="1347"/>
                  </a:cubicBezTo>
                  <a:lnTo>
                    <a:pt x="3292" y="871"/>
                  </a:lnTo>
                  <a:cubicBezTo>
                    <a:pt x="3858" y="793"/>
                    <a:pt x="3751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116412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218000" y="1085650"/>
              <a:ext cx="94075" cy="33725"/>
            </a:xfrm>
            <a:custGeom>
              <a:avLst/>
              <a:gdLst/>
              <a:ahLst/>
              <a:cxnLst/>
              <a:rect l="l" t="t" r="r" b="b"/>
              <a:pathLst>
                <a:path w="3763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0" y="478"/>
                  </a:lnTo>
                  <a:cubicBezTo>
                    <a:pt x="0" y="618"/>
                    <a:pt x="125" y="1348"/>
                    <a:pt x="631" y="1348"/>
                  </a:cubicBezTo>
                  <a:cubicBezTo>
                    <a:pt x="643" y="1348"/>
                    <a:pt x="655" y="1348"/>
                    <a:pt x="667" y="1347"/>
                  </a:cubicBezTo>
                  <a:lnTo>
                    <a:pt x="3263" y="871"/>
                  </a:lnTo>
                  <a:cubicBezTo>
                    <a:pt x="3763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117455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1228000" y="1143050"/>
              <a:ext cx="94900" cy="34125"/>
            </a:xfrm>
            <a:custGeom>
              <a:avLst/>
              <a:gdLst/>
              <a:ahLst/>
              <a:cxnLst/>
              <a:rect l="l" t="t" r="r" b="b"/>
              <a:pathLst>
                <a:path w="3796" h="1365" extrusionOk="0">
                  <a:moveTo>
                    <a:pt x="3182" y="0"/>
                  </a:moveTo>
                  <a:cubicBezTo>
                    <a:pt x="3163" y="0"/>
                    <a:pt x="3144" y="1"/>
                    <a:pt x="3125" y="4"/>
                  </a:cubicBezTo>
                  <a:lnTo>
                    <a:pt x="529" y="480"/>
                  </a:lnTo>
                  <a:cubicBezTo>
                    <a:pt x="1" y="606"/>
                    <a:pt x="126" y="1364"/>
                    <a:pt x="627" y="1364"/>
                  </a:cubicBezTo>
                  <a:cubicBezTo>
                    <a:pt x="646" y="1364"/>
                    <a:pt x="664" y="1363"/>
                    <a:pt x="684" y="1361"/>
                  </a:cubicBezTo>
                  <a:lnTo>
                    <a:pt x="3279" y="885"/>
                  </a:lnTo>
                  <a:cubicBezTo>
                    <a:pt x="3796" y="747"/>
                    <a:pt x="3682" y="0"/>
                    <a:pt x="31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1130200" y="1393950"/>
              <a:ext cx="194075" cy="173950"/>
            </a:xfrm>
            <a:custGeom>
              <a:avLst/>
              <a:gdLst/>
              <a:ahLst/>
              <a:cxnLst/>
              <a:rect l="l" t="t" r="r" b="b"/>
              <a:pathLst>
                <a:path w="7763" h="6958" extrusionOk="0">
                  <a:moveTo>
                    <a:pt x="3922" y="1"/>
                  </a:moveTo>
                  <a:cubicBezTo>
                    <a:pt x="2892" y="1"/>
                    <a:pt x="1881" y="465"/>
                    <a:pt x="1214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51" y="528"/>
                  </a:cubicBezTo>
                  <a:cubicBezTo>
                    <a:pt x="5183" y="173"/>
                    <a:pt x="4549" y="1"/>
                    <a:pt x="3922" y="1"/>
                  </a:cubicBezTo>
                  <a:close/>
                  <a:moveTo>
                    <a:pt x="810" y="1993"/>
                  </a:moveTo>
                  <a:cubicBezTo>
                    <a:pt x="0" y="3553"/>
                    <a:pt x="524" y="5481"/>
                    <a:pt x="2012" y="6434"/>
                  </a:cubicBezTo>
                  <a:cubicBezTo>
                    <a:pt x="2576" y="6788"/>
                    <a:pt x="3206" y="6958"/>
                    <a:pt x="3829" y="6958"/>
                  </a:cubicBezTo>
                  <a:cubicBezTo>
                    <a:pt x="4863" y="6958"/>
                    <a:pt x="5880" y="6489"/>
                    <a:pt x="6548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149362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59662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85"/>
                  </a:lnTo>
                  <a:lnTo>
                    <a:pt x="2477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449275" y="1311750"/>
              <a:ext cx="267925" cy="266650"/>
            </a:xfrm>
            <a:custGeom>
              <a:avLst/>
              <a:gdLst/>
              <a:ahLst/>
              <a:cxnLst/>
              <a:rect l="l" t="t" r="r" b="b"/>
              <a:pathLst>
                <a:path w="10717" h="10666" extrusionOk="0">
                  <a:moveTo>
                    <a:pt x="4999" y="1"/>
                  </a:moveTo>
                  <a:cubicBezTo>
                    <a:pt x="4821" y="1"/>
                    <a:pt x="4665" y="136"/>
                    <a:pt x="4644" y="328"/>
                  </a:cubicBezTo>
                  <a:lnTo>
                    <a:pt x="4180" y="3805"/>
                  </a:lnTo>
                  <a:lnTo>
                    <a:pt x="703" y="3340"/>
                  </a:lnTo>
                  <a:cubicBezTo>
                    <a:pt x="688" y="3338"/>
                    <a:pt x="673" y="3338"/>
                    <a:pt x="659" y="3338"/>
                  </a:cubicBezTo>
                  <a:cubicBezTo>
                    <a:pt x="474" y="3338"/>
                    <a:pt x="308" y="3474"/>
                    <a:pt x="286" y="3662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1"/>
                  </a:cubicBezTo>
                  <a:lnTo>
                    <a:pt x="5656" y="10663"/>
                  </a:lnTo>
                  <a:cubicBezTo>
                    <a:pt x="5671" y="10664"/>
                    <a:pt x="5686" y="10665"/>
                    <a:pt x="5700" y="10665"/>
                  </a:cubicBezTo>
                  <a:cubicBezTo>
                    <a:pt x="5885" y="10665"/>
                    <a:pt x="6051" y="10529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1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47" y="673"/>
                  </a:lnTo>
                  <a:cubicBezTo>
                    <a:pt x="7382" y="471"/>
                    <a:pt x="7240" y="280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106075" y="1715600"/>
              <a:ext cx="271200" cy="337825"/>
            </a:xfrm>
            <a:custGeom>
              <a:avLst/>
              <a:gdLst/>
              <a:ahLst/>
              <a:cxnLst/>
              <a:rect l="l" t="t" r="r" b="b"/>
              <a:pathLst>
                <a:path w="10848" h="13513" extrusionOk="0">
                  <a:moveTo>
                    <a:pt x="4155" y="429"/>
                  </a:moveTo>
                  <a:cubicBezTo>
                    <a:pt x="4444" y="429"/>
                    <a:pt x="4730" y="604"/>
                    <a:pt x="4787" y="997"/>
                  </a:cubicBezTo>
                  <a:cubicBezTo>
                    <a:pt x="4811" y="1188"/>
                    <a:pt x="4763" y="1390"/>
                    <a:pt x="4632" y="1533"/>
                  </a:cubicBezTo>
                  <a:lnTo>
                    <a:pt x="3846" y="1688"/>
                  </a:lnTo>
                  <a:cubicBezTo>
                    <a:pt x="3668" y="1593"/>
                    <a:pt x="3549" y="1426"/>
                    <a:pt x="3513" y="1224"/>
                  </a:cubicBezTo>
                  <a:cubicBezTo>
                    <a:pt x="3399" y="725"/>
                    <a:pt x="3779" y="429"/>
                    <a:pt x="4155" y="429"/>
                  </a:cubicBezTo>
                  <a:close/>
                  <a:moveTo>
                    <a:pt x="7868" y="2749"/>
                  </a:moveTo>
                  <a:cubicBezTo>
                    <a:pt x="8125" y="2749"/>
                    <a:pt x="8354" y="2938"/>
                    <a:pt x="8406" y="3200"/>
                  </a:cubicBezTo>
                  <a:lnTo>
                    <a:pt x="9788" y="10761"/>
                  </a:lnTo>
                  <a:cubicBezTo>
                    <a:pt x="9835" y="11058"/>
                    <a:pt x="9645" y="11344"/>
                    <a:pt x="9347" y="11392"/>
                  </a:cubicBezTo>
                  <a:lnTo>
                    <a:pt x="3084" y="12535"/>
                  </a:lnTo>
                  <a:cubicBezTo>
                    <a:pt x="3049" y="12542"/>
                    <a:pt x="3014" y="12545"/>
                    <a:pt x="2980" y="12545"/>
                  </a:cubicBezTo>
                  <a:cubicBezTo>
                    <a:pt x="2723" y="12545"/>
                    <a:pt x="2495" y="12357"/>
                    <a:pt x="2453" y="12094"/>
                  </a:cubicBezTo>
                  <a:lnTo>
                    <a:pt x="1060" y="4534"/>
                  </a:lnTo>
                  <a:cubicBezTo>
                    <a:pt x="1013" y="4236"/>
                    <a:pt x="1215" y="3950"/>
                    <a:pt x="1513" y="3903"/>
                  </a:cubicBezTo>
                  <a:lnTo>
                    <a:pt x="2251" y="3760"/>
                  </a:lnTo>
                  <a:cubicBezTo>
                    <a:pt x="2294" y="3975"/>
                    <a:pt x="2483" y="4122"/>
                    <a:pt x="2695" y="4122"/>
                  </a:cubicBezTo>
                  <a:cubicBezTo>
                    <a:pt x="2717" y="4122"/>
                    <a:pt x="2740" y="4120"/>
                    <a:pt x="2763" y="4117"/>
                  </a:cubicBezTo>
                  <a:lnTo>
                    <a:pt x="6668" y="3402"/>
                  </a:lnTo>
                  <a:cubicBezTo>
                    <a:pt x="6906" y="3355"/>
                    <a:pt x="7061" y="3129"/>
                    <a:pt x="7025" y="2890"/>
                  </a:cubicBezTo>
                  <a:lnTo>
                    <a:pt x="7764" y="2760"/>
                  </a:lnTo>
                  <a:cubicBezTo>
                    <a:pt x="7799" y="2752"/>
                    <a:pt x="7834" y="2749"/>
                    <a:pt x="7868" y="2749"/>
                  </a:cubicBezTo>
                  <a:close/>
                  <a:moveTo>
                    <a:pt x="4154" y="0"/>
                  </a:moveTo>
                  <a:cubicBezTo>
                    <a:pt x="4084" y="0"/>
                    <a:pt x="4013" y="7"/>
                    <a:pt x="3942" y="21"/>
                  </a:cubicBezTo>
                  <a:cubicBezTo>
                    <a:pt x="3346" y="128"/>
                    <a:pt x="2953" y="700"/>
                    <a:pt x="3072" y="1307"/>
                  </a:cubicBezTo>
                  <a:cubicBezTo>
                    <a:pt x="3108" y="1474"/>
                    <a:pt x="3180" y="1640"/>
                    <a:pt x="3287" y="1783"/>
                  </a:cubicBezTo>
                  <a:lnTo>
                    <a:pt x="2513" y="1926"/>
                  </a:lnTo>
                  <a:cubicBezTo>
                    <a:pt x="2203" y="1986"/>
                    <a:pt x="2001" y="2283"/>
                    <a:pt x="2049" y="2605"/>
                  </a:cubicBezTo>
                  <a:lnTo>
                    <a:pt x="2096" y="2879"/>
                  </a:lnTo>
                  <a:lnTo>
                    <a:pt x="810" y="3117"/>
                  </a:lnTo>
                  <a:cubicBezTo>
                    <a:pt x="322" y="3200"/>
                    <a:pt x="1" y="3664"/>
                    <a:pt x="96" y="4153"/>
                  </a:cubicBezTo>
                  <a:lnTo>
                    <a:pt x="1668" y="12785"/>
                  </a:lnTo>
                  <a:cubicBezTo>
                    <a:pt x="1742" y="13210"/>
                    <a:pt x="2121" y="13512"/>
                    <a:pt x="2549" y="13512"/>
                  </a:cubicBezTo>
                  <a:cubicBezTo>
                    <a:pt x="2600" y="13512"/>
                    <a:pt x="2651" y="13508"/>
                    <a:pt x="2703" y="13499"/>
                  </a:cubicBezTo>
                  <a:lnTo>
                    <a:pt x="10038" y="12154"/>
                  </a:lnTo>
                  <a:cubicBezTo>
                    <a:pt x="10526" y="12070"/>
                    <a:pt x="10847" y="11606"/>
                    <a:pt x="10752" y="11118"/>
                  </a:cubicBezTo>
                  <a:lnTo>
                    <a:pt x="9180" y="2486"/>
                  </a:lnTo>
                  <a:cubicBezTo>
                    <a:pt x="9107" y="2055"/>
                    <a:pt x="8728" y="1755"/>
                    <a:pt x="8313" y="1755"/>
                  </a:cubicBezTo>
                  <a:cubicBezTo>
                    <a:pt x="8257" y="1755"/>
                    <a:pt x="8201" y="1760"/>
                    <a:pt x="8145" y="1771"/>
                  </a:cubicBezTo>
                  <a:lnTo>
                    <a:pt x="6859" y="2009"/>
                  </a:lnTo>
                  <a:lnTo>
                    <a:pt x="6811" y="1736"/>
                  </a:lnTo>
                  <a:cubicBezTo>
                    <a:pt x="6757" y="1446"/>
                    <a:pt x="6500" y="1252"/>
                    <a:pt x="6223" y="1252"/>
                  </a:cubicBezTo>
                  <a:cubicBezTo>
                    <a:pt x="6193" y="1252"/>
                    <a:pt x="6163" y="1255"/>
                    <a:pt x="6132" y="1259"/>
                  </a:cubicBezTo>
                  <a:lnTo>
                    <a:pt x="5180" y="1438"/>
                  </a:lnTo>
                  <a:cubicBezTo>
                    <a:pt x="5239" y="1259"/>
                    <a:pt x="5251" y="1081"/>
                    <a:pt x="5216" y="914"/>
                  </a:cubicBezTo>
                  <a:cubicBezTo>
                    <a:pt x="5132" y="378"/>
                    <a:pt x="4677" y="0"/>
                    <a:pt x="415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115430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120680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3" y="0"/>
                  </a:moveTo>
                  <a:cubicBezTo>
                    <a:pt x="3252" y="0"/>
                    <a:pt x="3209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608" y="1364"/>
                  </a:cubicBezTo>
                  <a:cubicBezTo>
                    <a:pt x="644" y="1364"/>
                    <a:pt x="682" y="1360"/>
                    <a:pt x="722" y="1351"/>
                  </a:cubicBezTo>
                  <a:lnTo>
                    <a:pt x="3306" y="875"/>
                  </a:lnTo>
                  <a:cubicBezTo>
                    <a:pt x="3878" y="809"/>
                    <a:pt x="3789" y="0"/>
                    <a:pt x="329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116412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2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1218075" y="18798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29" y="0"/>
                  </a:moveTo>
                  <a:cubicBezTo>
                    <a:pt x="3117" y="0"/>
                    <a:pt x="3105" y="1"/>
                    <a:pt x="3093" y="2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3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17455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228500" y="1937225"/>
              <a:ext cx="94200" cy="34050"/>
            </a:xfrm>
            <a:custGeom>
              <a:avLst/>
              <a:gdLst/>
              <a:ahLst/>
              <a:cxnLst/>
              <a:rect l="l" t="t" r="r" b="b"/>
              <a:pathLst>
                <a:path w="3768" h="1362" extrusionOk="0">
                  <a:moveTo>
                    <a:pt x="3141" y="0"/>
                  </a:moveTo>
                  <a:cubicBezTo>
                    <a:pt x="3125" y="0"/>
                    <a:pt x="3109" y="1"/>
                    <a:pt x="3093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09" y="1362"/>
                    <a:pt x="617" y="1362"/>
                  </a:cubicBezTo>
                  <a:cubicBezTo>
                    <a:pt x="632" y="1362"/>
                    <a:pt x="648" y="1361"/>
                    <a:pt x="664" y="1360"/>
                  </a:cubicBezTo>
                  <a:lnTo>
                    <a:pt x="3259" y="883"/>
                  </a:lnTo>
                  <a:cubicBezTo>
                    <a:pt x="3768" y="733"/>
                    <a:pt x="3648" y="0"/>
                    <a:pt x="314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1130200" y="2188400"/>
              <a:ext cx="193200" cy="173650"/>
            </a:xfrm>
            <a:custGeom>
              <a:avLst/>
              <a:gdLst/>
              <a:ahLst/>
              <a:cxnLst/>
              <a:rect l="l" t="t" r="r" b="b"/>
              <a:pathLst>
                <a:path w="7728" h="6946" extrusionOk="0">
                  <a:moveTo>
                    <a:pt x="3942" y="0"/>
                  </a:moveTo>
                  <a:cubicBezTo>
                    <a:pt x="2907" y="0"/>
                    <a:pt x="1888" y="464"/>
                    <a:pt x="1214" y="1338"/>
                  </a:cubicBezTo>
                  <a:lnTo>
                    <a:pt x="6953" y="4957"/>
                  </a:lnTo>
                  <a:cubicBezTo>
                    <a:pt x="7727" y="3398"/>
                    <a:pt x="7239" y="1469"/>
                    <a:pt x="5775" y="528"/>
                  </a:cubicBezTo>
                  <a:cubicBezTo>
                    <a:pt x="5207" y="172"/>
                    <a:pt x="4571" y="0"/>
                    <a:pt x="3942" y="0"/>
                  </a:cubicBezTo>
                  <a:close/>
                  <a:moveTo>
                    <a:pt x="810" y="1981"/>
                  </a:moveTo>
                  <a:lnTo>
                    <a:pt x="810" y="1981"/>
                  </a:lnTo>
                  <a:cubicBezTo>
                    <a:pt x="0" y="3552"/>
                    <a:pt x="524" y="5481"/>
                    <a:pt x="2012" y="6422"/>
                  </a:cubicBezTo>
                  <a:cubicBezTo>
                    <a:pt x="2576" y="6775"/>
                    <a:pt x="3206" y="6946"/>
                    <a:pt x="3829" y="6946"/>
                  </a:cubicBezTo>
                  <a:cubicBezTo>
                    <a:pt x="4863" y="6946"/>
                    <a:pt x="5880" y="6477"/>
                    <a:pt x="6548" y="5600"/>
                  </a:cubicBezTo>
                  <a:lnTo>
                    <a:pt x="810" y="198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149362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1596625" y="1756600"/>
              <a:ext cx="151825" cy="140800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3579" y="1"/>
                  </a:moveTo>
                  <a:cubicBezTo>
                    <a:pt x="3169" y="1"/>
                    <a:pt x="2755" y="120"/>
                    <a:pt x="2393" y="369"/>
                  </a:cubicBezTo>
                  <a:lnTo>
                    <a:pt x="0" y="1989"/>
                  </a:lnTo>
                  <a:lnTo>
                    <a:pt x="2477" y="5632"/>
                  </a:lnTo>
                  <a:lnTo>
                    <a:pt x="4870" y="4001"/>
                  </a:lnTo>
                  <a:cubicBezTo>
                    <a:pt x="5822" y="3346"/>
                    <a:pt x="6072" y="2036"/>
                    <a:pt x="5417" y="1072"/>
                  </a:cubicBezTo>
                  <a:lnTo>
                    <a:pt x="5417" y="1072"/>
                  </a:lnTo>
                  <a:lnTo>
                    <a:pt x="5417" y="1084"/>
                  </a:lnTo>
                  <a:lnTo>
                    <a:pt x="5310" y="917"/>
                  </a:lnTo>
                  <a:cubicBezTo>
                    <a:pt x="4904" y="319"/>
                    <a:pt x="4247" y="1"/>
                    <a:pt x="3579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1449275" y="2105900"/>
              <a:ext cx="267925" cy="266700"/>
            </a:xfrm>
            <a:custGeom>
              <a:avLst/>
              <a:gdLst/>
              <a:ahLst/>
              <a:cxnLst/>
              <a:rect l="l" t="t" r="r" b="b"/>
              <a:pathLst>
                <a:path w="10717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4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3" y="6031"/>
                    <a:pt x="346" y="6055"/>
                  </a:cubicBezTo>
                  <a:lnTo>
                    <a:pt x="346" y="6043"/>
                  </a:lnTo>
                  <a:lnTo>
                    <a:pt x="3822" y="6507"/>
                  </a:lnTo>
                  <a:lnTo>
                    <a:pt x="3370" y="9984"/>
                  </a:lnTo>
                  <a:cubicBezTo>
                    <a:pt x="3334" y="10186"/>
                    <a:pt x="3477" y="10377"/>
                    <a:pt x="3691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8" y="7330"/>
                    <a:pt x="10043" y="7331"/>
                    <a:pt x="10058" y="7331"/>
                  </a:cubicBezTo>
                  <a:cubicBezTo>
                    <a:pt x="10243" y="7331"/>
                    <a:pt x="10408" y="7195"/>
                    <a:pt x="10430" y="7007"/>
                  </a:cubicBezTo>
                  <a:lnTo>
                    <a:pt x="10692" y="5031"/>
                  </a:lnTo>
                  <a:cubicBezTo>
                    <a:pt x="10716" y="4828"/>
                    <a:pt x="10573" y="4638"/>
                    <a:pt x="10371" y="4614"/>
                  </a:cubicBezTo>
                  <a:lnTo>
                    <a:pt x="6894" y="4150"/>
                  </a:lnTo>
                  <a:lnTo>
                    <a:pt x="7359" y="685"/>
                  </a:lnTo>
                  <a:cubicBezTo>
                    <a:pt x="7382" y="471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1106075" y="2509825"/>
              <a:ext cx="271200" cy="337750"/>
            </a:xfrm>
            <a:custGeom>
              <a:avLst/>
              <a:gdLst/>
              <a:ahLst/>
              <a:cxnLst/>
              <a:rect l="l" t="t" r="r" b="b"/>
              <a:pathLst>
                <a:path w="10848" h="13510" extrusionOk="0">
                  <a:moveTo>
                    <a:pt x="4153" y="431"/>
                  </a:moveTo>
                  <a:cubicBezTo>
                    <a:pt x="4442" y="431"/>
                    <a:pt x="4730" y="605"/>
                    <a:pt x="4787" y="994"/>
                  </a:cubicBezTo>
                  <a:cubicBezTo>
                    <a:pt x="4811" y="1185"/>
                    <a:pt x="4763" y="1387"/>
                    <a:pt x="4632" y="1530"/>
                  </a:cubicBezTo>
                  <a:lnTo>
                    <a:pt x="3846" y="1685"/>
                  </a:lnTo>
                  <a:cubicBezTo>
                    <a:pt x="3668" y="1590"/>
                    <a:pt x="3549" y="1423"/>
                    <a:pt x="3513" y="1232"/>
                  </a:cubicBezTo>
                  <a:lnTo>
                    <a:pt x="3513" y="1220"/>
                  </a:lnTo>
                  <a:cubicBezTo>
                    <a:pt x="3399" y="723"/>
                    <a:pt x="3777" y="431"/>
                    <a:pt x="4153" y="431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388"/>
                  </a:cubicBezTo>
                  <a:lnTo>
                    <a:pt x="3084" y="12531"/>
                  </a:lnTo>
                  <a:cubicBezTo>
                    <a:pt x="3049" y="12538"/>
                    <a:pt x="3014" y="12542"/>
                    <a:pt x="2980" y="12542"/>
                  </a:cubicBezTo>
                  <a:cubicBezTo>
                    <a:pt x="2723" y="12542"/>
                    <a:pt x="2495" y="12353"/>
                    <a:pt x="2453" y="12091"/>
                  </a:cubicBezTo>
                  <a:lnTo>
                    <a:pt x="1072" y="4518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56"/>
                    <a:pt x="2475" y="4110"/>
                    <a:pt x="2681" y="4110"/>
                  </a:cubicBezTo>
                  <a:cubicBezTo>
                    <a:pt x="2708" y="4110"/>
                    <a:pt x="2735" y="4107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73" y="3114"/>
                    <a:pt x="7025" y="2875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70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80"/>
                    <a:pt x="2049" y="2602"/>
                  </a:cubicBezTo>
                  <a:lnTo>
                    <a:pt x="2096" y="2887"/>
                  </a:lnTo>
                  <a:lnTo>
                    <a:pt x="810" y="3114"/>
                  </a:lnTo>
                  <a:cubicBezTo>
                    <a:pt x="322" y="3209"/>
                    <a:pt x="1" y="3673"/>
                    <a:pt x="96" y="4149"/>
                  </a:cubicBezTo>
                  <a:lnTo>
                    <a:pt x="1668" y="12781"/>
                  </a:lnTo>
                  <a:cubicBezTo>
                    <a:pt x="1742" y="13216"/>
                    <a:pt x="2118" y="13509"/>
                    <a:pt x="2545" y="13509"/>
                  </a:cubicBezTo>
                  <a:cubicBezTo>
                    <a:pt x="2597" y="13509"/>
                    <a:pt x="2650" y="13505"/>
                    <a:pt x="2703" y="13496"/>
                  </a:cubicBezTo>
                  <a:lnTo>
                    <a:pt x="10038" y="12162"/>
                  </a:lnTo>
                  <a:cubicBezTo>
                    <a:pt x="10526" y="12067"/>
                    <a:pt x="10847" y="11603"/>
                    <a:pt x="10752" y="11114"/>
                  </a:cubicBezTo>
                  <a:lnTo>
                    <a:pt x="9180" y="2482"/>
                  </a:lnTo>
                  <a:cubicBezTo>
                    <a:pt x="9106" y="2048"/>
                    <a:pt x="8720" y="1755"/>
                    <a:pt x="8300" y="1755"/>
                  </a:cubicBezTo>
                  <a:cubicBezTo>
                    <a:pt x="8249" y="1755"/>
                    <a:pt x="8197" y="1759"/>
                    <a:pt x="8145" y="1768"/>
                  </a:cubicBezTo>
                  <a:lnTo>
                    <a:pt x="6859" y="2006"/>
                  </a:lnTo>
                  <a:lnTo>
                    <a:pt x="6811" y="1732"/>
                  </a:lnTo>
                  <a:cubicBezTo>
                    <a:pt x="6757" y="1442"/>
                    <a:pt x="6500" y="1249"/>
                    <a:pt x="6223" y="1249"/>
                  </a:cubicBezTo>
                  <a:cubicBezTo>
                    <a:pt x="6193" y="1249"/>
                    <a:pt x="6163" y="1251"/>
                    <a:pt x="6132" y="1256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11"/>
                  </a:cubicBezTo>
                  <a:cubicBezTo>
                    <a:pt x="5131" y="380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15430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1207225" y="2620125"/>
              <a:ext cx="96475" cy="33850"/>
            </a:xfrm>
            <a:custGeom>
              <a:avLst/>
              <a:gdLst/>
              <a:ahLst/>
              <a:cxnLst/>
              <a:rect l="l" t="t" r="r" b="b"/>
              <a:pathLst>
                <a:path w="3859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607" y="1354"/>
                  </a:cubicBezTo>
                  <a:cubicBezTo>
                    <a:pt x="638" y="1354"/>
                    <a:pt x="671" y="1351"/>
                    <a:pt x="705" y="1345"/>
                  </a:cubicBezTo>
                  <a:lnTo>
                    <a:pt x="3289" y="868"/>
                  </a:lnTo>
                  <a:cubicBezTo>
                    <a:pt x="3858" y="790"/>
                    <a:pt x="3747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116412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8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2" y="634"/>
                  </a:cubicBezTo>
                  <a:cubicBezTo>
                    <a:pt x="1699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1218075" y="2673950"/>
              <a:ext cx="94000" cy="33725"/>
            </a:xfrm>
            <a:custGeom>
              <a:avLst/>
              <a:gdLst/>
              <a:ahLst/>
              <a:cxnLst/>
              <a:rect l="l" t="t" r="r" b="b"/>
              <a:pathLst>
                <a:path w="3760" h="1349" extrusionOk="0">
                  <a:moveTo>
                    <a:pt x="3129" y="0"/>
                  </a:moveTo>
                  <a:cubicBezTo>
                    <a:pt x="3117" y="0"/>
                    <a:pt x="3105" y="1"/>
                    <a:pt x="3093" y="1"/>
                  </a:cubicBezTo>
                  <a:lnTo>
                    <a:pt x="497" y="478"/>
                  </a:lnTo>
                  <a:cubicBezTo>
                    <a:pt x="1" y="628"/>
                    <a:pt x="120" y="1349"/>
                    <a:pt x="617" y="1349"/>
                  </a:cubicBezTo>
                  <a:cubicBezTo>
                    <a:pt x="632" y="1349"/>
                    <a:pt x="648" y="1348"/>
                    <a:pt x="664" y="1347"/>
                  </a:cubicBezTo>
                  <a:lnTo>
                    <a:pt x="3260" y="882"/>
                  </a:lnTo>
                  <a:cubicBezTo>
                    <a:pt x="3760" y="731"/>
                    <a:pt x="3635" y="0"/>
                    <a:pt x="312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17455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3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202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1228025" y="2731600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91" y="1"/>
                  </a:moveTo>
                  <a:cubicBezTo>
                    <a:pt x="3169" y="1"/>
                    <a:pt x="3147" y="2"/>
                    <a:pt x="3124" y="5"/>
                  </a:cubicBezTo>
                  <a:lnTo>
                    <a:pt x="528" y="469"/>
                  </a:lnTo>
                  <a:cubicBezTo>
                    <a:pt x="0" y="607"/>
                    <a:pt x="125" y="1354"/>
                    <a:pt x="625" y="1354"/>
                  </a:cubicBezTo>
                  <a:cubicBezTo>
                    <a:pt x="644" y="1354"/>
                    <a:pt x="663" y="1353"/>
                    <a:pt x="683" y="1351"/>
                  </a:cubicBezTo>
                  <a:lnTo>
                    <a:pt x="3278" y="874"/>
                  </a:lnTo>
                  <a:cubicBezTo>
                    <a:pt x="3792" y="749"/>
                    <a:pt x="3682" y="1"/>
                    <a:pt x="319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1130200" y="2982275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6" y="0"/>
                  </a:moveTo>
                  <a:cubicBezTo>
                    <a:pt x="2894" y="0"/>
                    <a:pt x="1881" y="467"/>
                    <a:pt x="1214" y="1349"/>
                  </a:cubicBezTo>
                  <a:lnTo>
                    <a:pt x="6953" y="4968"/>
                  </a:lnTo>
                  <a:cubicBezTo>
                    <a:pt x="7763" y="3396"/>
                    <a:pt x="7239" y="1468"/>
                    <a:pt x="5751" y="527"/>
                  </a:cubicBezTo>
                  <a:cubicBezTo>
                    <a:pt x="5184" y="172"/>
                    <a:pt x="4552" y="0"/>
                    <a:pt x="3926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80" y="6788"/>
                    <a:pt x="3214" y="6960"/>
                    <a:pt x="3841" y="6960"/>
                  </a:cubicBezTo>
                  <a:cubicBezTo>
                    <a:pt x="4871" y="6960"/>
                    <a:pt x="5882" y="6496"/>
                    <a:pt x="6548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149362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5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1596625" y="255055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9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4"/>
                    <a:pt x="5417" y="1080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1449275" y="2899825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3" y="6028"/>
                    <a:pt x="346" y="6052"/>
                  </a:cubicBezTo>
                  <a:lnTo>
                    <a:pt x="346" y="6063"/>
                  </a:lnTo>
                  <a:lnTo>
                    <a:pt x="3822" y="6516"/>
                  </a:lnTo>
                  <a:lnTo>
                    <a:pt x="3370" y="10004"/>
                  </a:lnTo>
                  <a:cubicBezTo>
                    <a:pt x="3334" y="10207"/>
                    <a:pt x="3477" y="10385"/>
                    <a:pt x="3691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4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7"/>
                    <a:pt x="10371" y="4623"/>
                  </a:cubicBezTo>
                  <a:lnTo>
                    <a:pt x="6894" y="4158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1106075" y="3303975"/>
              <a:ext cx="271200" cy="338325"/>
            </a:xfrm>
            <a:custGeom>
              <a:avLst/>
              <a:gdLst/>
              <a:ahLst/>
              <a:cxnLst/>
              <a:rect l="l" t="t" r="r" b="b"/>
              <a:pathLst>
                <a:path w="10848" h="13533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96"/>
                    <a:pt x="4763" y="1387"/>
                    <a:pt x="4632" y="1542"/>
                  </a:cubicBezTo>
                  <a:lnTo>
                    <a:pt x="3846" y="1685"/>
                  </a:lnTo>
                  <a:cubicBezTo>
                    <a:pt x="3668" y="1589"/>
                    <a:pt x="3549" y="1423"/>
                    <a:pt x="3513" y="1232"/>
                  </a:cubicBez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76" y="2734"/>
                  </a:moveTo>
                  <a:cubicBezTo>
                    <a:pt x="8125" y="2734"/>
                    <a:pt x="8354" y="2922"/>
                    <a:pt x="8406" y="3185"/>
                  </a:cubicBezTo>
                  <a:lnTo>
                    <a:pt x="9788" y="10757"/>
                  </a:lnTo>
                  <a:cubicBezTo>
                    <a:pt x="9835" y="11055"/>
                    <a:pt x="9645" y="11341"/>
                    <a:pt x="9347" y="11400"/>
                  </a:cubicBezTo>
                  <a:lnTo>
                    <a:pt x="3084" y="12543"/>
                  </a:lnTo>
                  <a:cubicBezTo>
                    <a:pt x="3055" y="12548"/>
                    <a:pt x="3026" y="12550"/>
                    <a:pt x="2997" y="12550"/>
                  </a:cubicBezTo>
                  <a:cubicBezTo>
                    <a:pt x="2733" y="12550"/>
                    <a:pt x="2496" y="12359"/>
                    <a:pt x="2453" y="12091"/>
                  </a:cubicBezTo>
                  <a:lnTo>
                    <a:pt x="1072" y="4530"/>
                  </a:lnTo>
                  <a:cubicBezTo>
                    <a:pt x="1013" y="4221"/>
                    <a:pt x="1215" y="3935"/>
                    <a:pt x="1513" y="3887"/>
                  </a:cubicBezTo>
                  <a:lnTo>
                    <a:pt x="2263" y="3756"/>
                  </a:lnTo>
                  <a:cubicBezTo>
                    <a:pt x="2294" y="3965"/>
                    <a:pt x="2472" y="4110"/>
                    <a:pt x="2677" y="4110"/>
                  </a:cubicBezTo>
                  <a:cubicBezTo>
                    <a:pt x="2705" y="4110"/>
                    <a:pt x="2734" y="4107"/>
                    <a:pt x="2763" y="4102"/>
                  </a:cubicBezTo>
                  <a:lnTo>
                    <a:pt x="6680" y="3387"/>
                  </a:lnTo>
                  <a:cubicBezTo>
                    <a:pt x="6906" y="3351"/>
                    <a:pt x="7073" y="3113"/>
                    <a:pt x="7025" y="2887"/>
                  </a:cubicBezTo>
                  <a:lnTo>
                    <a:pt x="7775" y="2744"/>
                  </a:lnTo>
                  <a:cubicBezTo>
                    <a:pt x="7809" y="2737"/>
                    <a:pt x="7843" y="2734"/>
                    <a:pt x="7876" y="2734"/>
                  </a:cubicBezTo>
                  <a:close/>
                  <a:moveTo>
                    <a:pt x="4137" y="1"/>
                  </a:moveTo>
                  <a:cubicBezTo>
                    <a:pt x="4073" y="1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4"/>
                  </a:cubicBezTo>
                  <a:cubicBezTo>
                    <a:pt x="3108" y="1482"/>
                    <a:pt x="3180" y="1649"/>
                    <a:pt x="3287" y="1780"/>
                  </a:cubicBezTo>
                  <a:lnTo>
                    <a:pt x="2513" y="1935"/>
                  </a:lnTo>
                  <a:cubicBezTo>
                    <a:pt x="2203" y="1994"/>
                    <a:pt x="1989" y="2304"/>
                    <a:pt x="2049" y="2613"/>
                  </a:cubicBezTo>
                  <a:lnTo>
                    <a:pt x="2096" y="2899"/>
                  </a:lnTo>
                  <a:lnTo>
                    <a:pt x="810" y="3125"/>
                  </a:lnTo>
                  <a:cubicBezTo>
                    <a:pt x="322" y="3220"/>
                    <a:pt x="1" y="3685"/>
                    <a:pt x="96" y="4173"/>
                  </a:cubicBezTo>
                  <a:lnTo>
                    <a:pt x="1668" y="12793"/>
                  </a:lnTo>
                  <a:cubicBezTo>
                    <a:pt x="1742" y="13229"/>
                    <a:pt x="2121" y="13533"/>
                    <a:pt x="2549" y="13533"/>
                  </a:cubicBezTo>
                  <a:cubicBezTo>
                    <a:pt x="2600" y="13533"/>
                    <a:pt x="2651" y="13528"/>
                    <a:pt x="2703" y="13519"/>
                  </a:cubicBezTo>
                  <a:lnTo>
                    <a:pt x="10038" y="12174"/>
                  </a:lnTo>
                  <a:cubicBezTo>
                    <a:pt x="10526" y="12079"/>
                    <a:pt x="10847" y="11614"/>
                    <a:pt x="10752" y="11138"/>
                  </a:cubicBezTo>
                  <a:lnTo>
                    <a:pt x="9192" y="2494"/>
                  </a:lnTo>
                  <a:cubicBezTo>
                    <a:pt x="9108" y="2064"/>
                    <a:pt x="8738" y="1763"/>
                    <a:pt x="8316" y="1763"/>
                  </a:cubicBezTo>
                  <a:cubicBezTo>
                    <a:pt x="8260" y="1763"/>
                    <a:pt x="8202" y="1769"/>
                    <a:pt x="8145" y="1780"/>
                  </a:cubicBezTo>
                  <a:lnTo>
                    <a:pt x="6859" y="2018"/>
                  </a:lnTo>
                  <a:lnTo>
                    <a:pt x="6811" y="1744"/>
                  </a:lnTo>
                  <a:cubicBezTo>
                    <a:pt x="6758" y="1459"/>
                    <a:pt x="6508" y="1258"/>
                    <a:pt x="6237" y="1258"/>
                  </a:cubicBezTo>
                  <a:cubicBezTo>
                    <a:pt x="6202" y="1258"/>
                    <a:pt x="6167" y="1261"/>
                    <a:pt x="6132" y="1268"/>
                  </a:cubicBezTo>
                  <a:lnTo>
                    <a:pt x="5180" y="1435"/>
                  </a:lnTo>
                  <a:cubicBezTo>
                    <a:pt x="5239" y="1268"/>
                    <a:pt x="5251" y="1089"/>
                    <a:pt x="5216" y="923"/>
                  </a:cubicBezTo>
                  <a:cubicBezTo>
                    <a:pt x="5131" y="381"/>
                    <a:pt x="4667" y="1"/>
                    <a:pt x="413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1154300" y="342587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1"/>
                  </a:cubicBezTo>
                  <a:cubicBezTo>
                    <a:pt x="191" y="130"/>
                    <a:pt x="0" y="1011"/>
                    <a:pt x="572" y="1404"/>
                  </a:cubicBezTo>
                  <a:cubicBezTo>
                    <a:pt x="710" y="1501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0"/>
                  </a:cubicBezTo>
                  <a:cubicBezTo>
                    <a:pt x="1699" y="258"/>
                    <a:pt x="1369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120680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4" y="0"/>
                  </a:moveTo>
                  <a:cubicBezTo>
                    <a:pt x="3246" y="0"/>
                    <a:pt x="3206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0" y="557"/>
                    <a:pt x="108" y="1349"/>
                    <a:pt x="608" y="1349"/>
                  </a:cubicBezTo>
                  <a:cubicBezTo>
                    <a:pt x="644" y="1349"/>
                    <a:pt x="682" y="1345"/>
                    <a:pt x="722" y="1337"/>
                  </a:cubicBezTo>
                  <a:lnTo>
                    <a:pt x="3306" y="872"/>
                  </a:lnTo>
                  <a:cubicBezTo>
                    <a:pt x="3881" y="817"/>
                    <a:pt x="3788" y="0"/>
                    <a:pt x="328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116412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8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2" y="635"/>
                  </a:cubicBezTo>
                  <a:cubicBezTo>
                    <a:pt x="1699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1218000" y="346835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0" y="467"/>
                  </a:lnTo>
                  <a:cubicBezTo>
                    <a:pt x="0" y="619"/>
                    <a:pt x="125" y="1350"/>
                    <a:pt x="631" y="1350"/>
                  </a:cubicBezTo>
                  <a:cubicBezTo>
                    <a:pt x="643" y="1350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117455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202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1228500" y="3525850"/>
              <a:ext cx="94125" cy="33725"/>
            </a:xfrm>
            <a:custGeom>
              <a:avLst/>
              <a:gdLst/>
              <a:ahLst/>
              <a:cxnLst/>
              <a:rect l="l" t="t" r="r" b="b"/>
              <a:pathLst>
                <a:path w="3765" h="1349" extrusionOk="0">
                  <a:moveTo>
                    <a:pt x="3105" y="1"/>
                  </a:moveTo>
                  <a:lnTo>
                    <a:pt x="509" y="477"/>
                  </a:lnTo>
                  <a:cubicBezTo>
                    <a:pt x="1" y="616"/>
                    <a:pt x="109" y="1348"/>
                    <a:pt x="616" y="1348"/>
                  </a:cubicBezTo>
                  <a:cubicBezTo>
                    <a:pt x="632" y="1348"/>
                    <a:pt x="648" y="1348"/>
                    <a:pt x="664" y="1346"/>
                  </a:cubicBezTo>
                  <a:lnTo>
                    <a:pt x="3259" y="882"/>
                  </a:lnTo>
                  <a:cubicBezTo>
                    <a:pt x="3764" y="744"/>
                    <a:pt x="3650" y="10"/>
                    <a:pt x="3151" y="10"/>
                  </a:cubicBezTo>
                  <a:cubicBezTo>
                    <a:pt x="3132" y="10"/>
                    <a:pt x="3113" y="11"/>
                    <a:pt x="3093" y="13"/>
                  </a:cubicBezTo>
                  <a:lnTo>
                    <a:pt x="3105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1130200" y="3776850"/>
              <a:ext cx="193200" cy="173725"/>
            </a:xfrm>
            <a:custGeom>
              <a:avLst/>
              <a:gdLst/>
              <a:ahLst/>
              <a:cxnLst/>
              <a:rect l="l" t="t" r="r" b="b"/>
              <a:pathLst>
                <a:path w="7728" h="6949" extrusionOk="0">
                  <a:moveTo>
                    <a:pt x="3940" y="0"/>
                  </a:moveTo>
                  <a:cubicBezTo>
                    <a:pt x="2906" y="0"/>
                    <a:pt x="1888" y="466"/>
                    <a:pt x="1214" y="1331"/>
                  </a:cubicBezTo>
                  <a:lnTo>
                    <a:pt x="6953" y="4963"/>
                  </a:lnTo>
                  <a:cubicBezTo>
                    <a:pt x="7727" y="3391"/>
                    <a:pt x="7239" y="1474"/>
                    <a:pt x="5775" y="534"/>
                  </a:cubicBezTo>
                  <a:cubicBezTo>
                    <a:pt x="5207" y="173"/>
                    <a:pt x="4570" y="0"/>
                    <a:pt x="3940" y="0"/>
                  </a:cubicBezTo>
                  <a:close/>
                  <a:moveTo>
                    <a:pt x="810" y="1974"/>
                  </a:moveTo>
                  <a:lnTo>
                    <a:pt x="810" y="1974"/>
                  </a:lnTo>
                  <a:cubicBezTo>
                    <a:pt x="0" y="3546"/>
                    <a:pt x="524" y="5475"/>
                    <a:pt x="2012" y="6415"/>
                  </a:cubicBezTo>
                  <a:cubicBezTo>
                    <a:pt x="2579" y="6775"/>
                    <a:pt x="3212" y="6948"/>
                    <a:pt x="3839" y="6948"/>
                  </a:cubicBezTo>
                  <a:cubicBezTo>
                    <a:pt x="4870" y="6948"/>
                    <a:pt x="5882" y="6480"/>
                    <a:pt x="6548" y="5606"/>
                  </a:cubicBezTo>
                  <a:lnTo>
                    <a:pt x="810" y="1974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149362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5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1596625" y="3344700"/>
              <a:ext cx="151825" cy="141000"/>
            </a:xfrm>
            <a:custGeom>
              <a:avLst/>
              <a:gdLst/>
              <a:ahLst/>
              <a:cxnLst/>
              <a:rect l="l" t="t" r="r" b="b"/>
              <a:pathLst>
                <a:path w="6073" h="5640" extrusionOk="0">
                  <a:moveTo>
                    <a:pt x="3568" y="0"/>
                  </a:moveTo>
                  <a:cubicBezTo>
                    <a:pt x="3162" y="0"/>
                    <a:pt x="2752" y="118"/>
                    <a:pt x="2393" y="365"/>
                  </a:cubicBezTo>
                  <a:lnTo>
                    <a:pt x="0" y="1996"/>
                  </a:lnTo>
                  <a:lnTo>
                    <a:pt x="2477" y="5640"/>
                  </a:lnTo>
                  <a:lnTo>
                    <a:pt x="4870" y="4008"/>
                  </a:lnTo>
                  <a:cubicBezTo>
                    <a:pt x="5822" y="3354"/>
                    <a:pt x="6072" y="2044"/>
                    <a:pt x="5417" y="1091"/>
                  </a:cubicBezTo>
                  <a:lnTo>
                    <a:pt x="5310" y="925"/>
                  </a:lnTo>
                  <a:cubicBezTo>
                    <a:pt x="4902" y="324"/>
                    <a:pt x="4240" y="0"/>
                    <a:pt x="356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1449275" y="3693975"/>
              <a:ext cx="267925" cy="267150"/>
            </a:xfrm>
            <a:custGeom>
              <a:avLst/>
              <a:gdLst/>
              <a:ahLst/>
              <a:cxnLst/>
              <a:rect l="l" t="t" r="r" b="b"/>
              <a:pathLst>
                <a:path w="10717" h="10686" extrusionOk="0">
                  <a:moveTo>
                    <a:pt x="5017" y="0"/>
                  </a:moveTo>
                  <a:cubicBezTo>
                    <a:pt x="4831" y="0"/>
                    <a:pt x="4666" y="137"/>
                    <a:pt x="4644" y="324"/>
                  </a:cubicBezTo>
                  <a:lnTo>
                    <a:pt x="4180" y="3813"/>
                  </a:lnTo>
                  <a:lnTo>
                    <a:pt x="703" y="3349"/>
                  </a:lnTo>
                  <a:cubicBezTo>
                    <a:pt x="688" y="3347"/>
                    <a:pt x="673" y="3346"/>
                    <a:pt x="659" y="3346"/>
                  </a:cubicBezTo>
                  <a:cubicBezTo>
                    <a:pt x="474" y="3346"/>
                    <a:pt x="308" y="3482"/>
                    <a:pt x="286" y="3670"/>
                  </a:cubicBezTo>
                  <a:lnTo>
                    <a:pt x="24" y="5647"/>
                  </a:lnTo>
                  <a:cubicBezTo>
                    <a:pt x="1" y="5849"/>
                    <a:pt x="143" y="6028"/>
                    <a:pt x="346" y="6063"/>
                  </a:cubicBezTo>
                  <a:lnTo>
                    <a:pt x="3822" y="6528"/>
                  </a:lnTo>
                  <a:lnTo>
                    <a:pt x="3370" y="10004"/>
                  </a:lnTo>
                  <a:cubicBezTo>
                    <a:pt x="3334" y="10207"/>
                    <a:pt x="3477" y="10397"/>
                    <a:pt x="3691" y="10421"/>
                  </a:cubicBezTo>
                  <a:lnTo>
                    <a:pt x="5656" y="10683"/>
                  </a:lnTo>
                  <a:cubicBezTo>
                    <a:pt x="5671" y="10685"/>
                    <a:pt x="5686" y="10685"/>
                    <a:pt x="5700" y="10685"/>
                  </a:cubicBezTo>
                  <a:cubicBezTo>
                    <a:pt x="5885" y="10685"/>
                    <a:pt x="6051" y="10549"/>
                    <a:pt x="6073" y="10361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8" y="7339"/>
                    <a:pt x="10043" y="7340"/>
                    <a:pt x="10058" y="7340"/>
                  </a:cubicBezTo>
                  <a:cubicBezTo>
                    <a:pt x="10243" y="7340"/>
                    <a:pt x="10408" y="7203"/>
                    <a:pt x="10430" y="7016"/>
                  </a:cubicBezTo>
                  <a:lnTo>
                    <a:pt x="10692" y="5039"/>
                  </a:lnTo>
                  <a:cubicBezTo>
                    <a:pt x="10716" y="4837"/>
                    <a:pt x="10573" y="4646"/>
                    <a:pt x="10371" y="4623"/>
                  </a:cubicBezTo>
                  <a:lnTo>
                    <a:pt x="6894" y="4170"/>
                  </a:lnTo>
                  <a:lnTo>
                    <a:pt x="7347" y="682"/>
                  </a:lnTo>
                  <a:cubicBezTo>
                    <a:pt x="7382" y="479"/>
                    <a:pt x="7240" y="289"/>
                    <a:pt x="7025" y="265"/>
                  </a:cubicBezTo>
                  <a:lnTo>
                    <a:pt x="5061" y="3"/>
                  </a:lnTo>
                  <a:cubicBezTo>
                    <a:pt x="5046" y="1"/>
                    <a:pt x="5031" y="0"/>
                    <a:pt x="501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1106075" y="4098125"/>
              <a:ext cx="271200" cy="338025"/>
            </a:xfrm>
            <a:custGeom>
              <a:avLst/>
              <a:gdLst/>
              <a:ahLst/>
              <a:cxnLst/>
              <a:rect l="l" t="t" r="r" b="b"/>
              <a:pathLst>
                <a:path w="10848" h="13521" extrusionOk="0">
                  <a:moveTo>
                    <a:pt x="4159" y="435"/>
                  </a:moveTo>
                  <a:cubicBezTo>
                    <a:pt x="4446" y="435"/>
                    <a:pt x="4730" y="608"/>
                    <a:pt x="4787" y="994"/>
                  </a:cubicBezTo>
                  <a:cubicBezTo>
                    <a:pt x="4811" y="1184"/>
                    <a:pt x="4763" y="1387"/>
                    <a:pt x="4632" y="1542"/>
                  </a:cubicBezTo>
                  <a:lnTo>
                    <a:pt x="3846" y="1684"/>
                  </a:lnTo>
                  <a:cubicBezTo>
                    <a:pt x="3668" y="1589"/>
                    <a:pt x="3549" y="1434"/>
                    <a:pt x="3513" y="1244"/>
                  </a:cubicBezTo>
                  <a:lnTo>
                    <a:pt x="3513" y="1232"/>
                  </a:lnTo>
                  <a:cubicBezTo>
                    <a:pt x="3398" y="732"/>
                    <a:pt x="3782" y="435"/>
                    <a:pt x="4159" y="435"/>
                  </a:cubicBezTo>
                  <a:close/>
                  <a:moveTo>
                    <a:pt x="7880" y="2746"/>
                  </a:moveTo>
                  <a:cubicBezTo>
                    <a:pt x="8137" y="2746"/>
                    <a:pt x="8364" y="2934"/>
                    <a:pt x="8406" y="3196"/>
                  </a:cubicBezTo>
                  <a:lnTo>
                    <a:pt x="9788" y="10757"/>
                  </a:lnTo>
                  <a:cubicBezTo>
                    <a:pt x="9835" y="11055"/>
                    <a:pt x="9645" y="11340"/>
                    <a:pt x="9347" y="11400"/>
                  </a:cubicBezTo>
                  <a:lnTo>
                    <a:pt x="3084" y="12543"/>
                  </a:lnTo>
                  <a:cubicBezTo>
                    <a:pt x="3054" y="12548"/>
                    <a:pt x="3023" y="12550"/>
                    <a:pt x="2993" y="12550"/>
                  </a:cubicBezTo>
                  <a:cubicBezTo>
                    <a:pt x="2730" y="12550"/>
                    <a:pt x="2496" y="12369"/>
                    <a:pt x="2453" y="12102"/>
                  </a:cubicBezTo>
                  <a:lnTo>
                    <a:pt x="1072" y="4530"/>
                  </a:lnTo>
                  <a:cubicBezTo>
                    <a:pt x="1013" y="4232"/>
                    <a:pt x="1215" y="3947"/>
                    <a:pt x="1513" y="3899"/>
                  </a:cubicBezTo>
                  <a:lnTo>
                    <a:pt x="2263" y="3768"/>
                  </a:lnTo>
                  <a:cubicBezTo>
                    <a:pt x="2294" y="3968"/>
                    <a:pt x="2475" y="4121"/>
                    <a:pt x="2681" y="4121"/>
                  </a:cubicBezTo>
                  <a:cubicBezTo>
                    <a:pt x="2708" y="4121"/>
                    <a:pt x="2735" y="4119"/>
                    <a:pt x="2763" y="4113"/>
                  </a:cubicBezTo>
                  <a:lnTo>
                    <a:pt x="6680" y="3399"/>
                  </a:lnTo>
                  <a:cubicBezTo>
                    <a:pt x="6906" y="3351"/>
                    <a:pt x="7073" y="3125"/>
                    <a:pt x="7025" y="2887"/>
                  </a:cubicBezTo>
                  <a:lnTo>
                    <a:pt x="7775" y="2756"/>
                  </a:lnTo>
                  <a:cubicBezTo>
                    <a:pt x="7811" y="2749"/>
                    <a:pt x="7846" y="2746"/>
                    <a:pt x="7880" y="2746"/>
                  </a:cubicBezTo>
                  <a:close/>
                  <a:moveTo>
                    <a:pt x="4137" y="0"/>
                  </a:moveTo>
                  <a:cubicBezTo>
                    <a:pt x="4073" y="0"/>
                    <a:pt x="4007" y="6"/>
                    <a:pt x="3942" y="18"/>
                  </a:cubicBezTo>
                  <a:cubicBezTo>
                    <a:pt x="3346" y="125"/>
                    <a:pt x="2953" y="708"/>
                    <a:pt x="3072" y="1303"/>
                  </a:cubicBezTo>
                  <a:cubicBezTo>
                    <a:pt x="3108" y="1482"/>
                    <a:pt x="3180" y="1637"/>
                    <a:pt x="3287" y="1780"/>
                  </a:cubicBezTo>
                  <a:lnTo>
                    <a:pt x="2513" y="1923"/>
                  </a:lnTo>
                  <a:cubicBezTo>
                    <a:pt x="2203" y="1982"/>
                    <a:pt x="1989" y="2292"/>
                    <a:pt x="2049" y="2601"/>
                  </a:cubicBezTo>
                  <a:lnTo>
                    <a:pt x="2096" y="2887"/>
                  </a:lnTo>
                  <a:lnTo>
                    <a:pt x="810" y="3125"/>
                  </a:lnTo>
                  <a:cubicBezTo>
                    <a:pt x="322" y="3208"/>
                    <a:pt x="1" y="3673"/>
                    <a:pt x="96" y="4161"/>
                  </a:cubicBezTo>
                  <a:lnTo>
                    <a:pt x="1668" y="12793"/>
                  </a:lnTo>
                  <a:cubicBezTo>
                    <a:pt x="1742" y="13218"/>
                    <a:pt x="2121" y="13520"/>
                    <a:pt x="2549" y="13520"/>
                  </a:cubicBezTo>
                  <a:cubicBezTo>
                    <a:pt x="2600" y="13520"/>
                    <a:pt x="2651" y="13516"/>
                    <a:pt x="2703" y="13507"/>
                  </a:cubicBezTo>
                  <a:lnTo>
                    <a:pt x="10038" y="12162"/>
                  </a:lnTo>
                  <a:cubicBezTo>
                    <a:pt x="10526" y="12079"/>
                    <a:pt x="10847" y="11602"/>
                    <a:pt x="10752" y="11126"/>
                  </a:cubicBezTo>
                  <a:lnTo>
                    <a:pt x="9180" y="2494"/>
                  </a:lnTo>
                  <a:cubicBezTo>
                    <a:pt x="9107" y="2064"/>
                    <a:pt x="8728" y="1763"/>
                    <a:pt x="8313" y="1763"/>
                  </a:cubicBezTo>
                  <a:cubicBezTo>
                    <a:pt x="8257" y="1763"/>
                    <a:pt x="8201" y="1768"/>
                    <a:pt x="8145" y="1780"/>
                  </a:cubicBezTo>
                  <a:lnTo>
                    <a:pt x="6859" y="2018"/>
                  </a:lnTo>
                  <a:lnTo>
                    <a:pt x="6811" y="1732"/>
                  </a:lnTo>
                  <a:cubicBezTo>
                    <a:pt x="6757" y="1451"/>
                    <a:pt x="6498" y="1249"/>
                    <a:pt x="6219" y="1249"/>
                  </a:cubicBezTo>
                  <a:cubicBezTo>
                    <a:pt x="6190" y="1249"/>
                    <a:pt x="6161" y="1251"/>
                    <a:pt x="6132" y="1256"/>
                  </a:cubicBezTo>
                  <a:lnTo>
                    <a:pt x="5180" y="1434"/>
                  </a:lnTo>
                  <a:cubicBezTo>
                    <a:pt x="5239" y="1268"/>
                    <a:pt x="5251" y="1089"/>
                    <a:pt x="5216" y="910"/>
                  </a:cubicBezTo>
                  <a:cubicBezTo>
                    <a:pt x="5131" y="380"/>
                    <a:pt x="4667" y="0"/>
                    <a:pt x="413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115430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5"/>
                    <a:pt x="1007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1207225" y="4208650"/>
              <a:ext cx="96400" cy="33625"/>
            </a:xfrm>
            <a:custGeom>
              <a:avLst/>
              <a:gdLst/>
              <a:ahLst/>
              <a:cxnLst/>
              <a:rect l="l" t="t" r="r" b="b"/>
              <a:pathLst>
                <a:path w="3856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607" y="1345"/>
                  </a:cubicBezTo>
                  <a:cubicBezTo>
                    <a:pt x="638" y="1345"/>
                    <a:pt x="671" y="1342"/>
                    <a:pt x="705" y="1335"/>
                  </a:cubicBezTo>
                  <a:lnTo>
                    <a:pt x="3289" y="871"/>
                  </a:lnTo>
                  <a:cubicBezTo>
                    <a:pt x="3855" y="793"/>
                    <a:pt x="3748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116412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2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1218000" y="4262500"/>
              <a:ext cx="94000" cy="33750"/>
            </a:xfrm>
            <a:custGeom>
              <a:avLst/>
              <a:gdLst/>
              <a:ahLst/>
              <a:cxnLst/>
              <a:rect l="l" t="t" r="r" b="b"/>
              <a:pathLst>
                <a:path w="3760" h="1350" extrusionOk="0">
                  <a:moveTo>
                    <a:pt x="3143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0" y="467"/>
                  </a:lnTo>
                  <a:cubicBezTo>
                    <a:pt x="0" y="618"/>
                    <a:pt x="125" y="1349"/>
                    <a:pt x="631" y="1349"/>
                  </a:cubicBezTo>
                  <a:cubicBezTo>
                    <a:pt x="643" y="1349"/>
                    <a:pt x="655" y="1349"/>
                    <a:pt x="667" y="1348"/>
                  </a:cubicBezTo>
                  <a:lnTo>
                    <a:pt x="3263" y="872"/>
                  </a:lnTo>
                  <a:cubicBezTo>
                    <a:pt x="3759" y="722"/>
                    <a:pt x="3640" y="1"/>
                    <a:pt x="314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117455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202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1228100" y="4319925"/>
              <a:ext cx="94800" cy="33850"/>
            </a:xfrm>
            <a:custGeom>
              <a:avLst/>
              <a:gdLst/>
              <a:ahLst/>
              <a:cxnLst/>
              <a:rect l="l" t="t" r="r" b="b"/>
              <a:pathLst>
                <a:path w="3792" h="1354" extrusionOk="0">
                  <a:moveTo>
                    <a:pt x="3178" y="1"/>
                  </a:moveTo>
                  <a:cubicBezTo>
                    <a:pt x="3159" y="1"/>
                    <a:pt x="3140" y="2"/>
                    <a:pt x="3121" y="4"/>
                  </a:cubicBezTo>
                  <a:lnTo>
                    <a:pt x="525" y="480"/>
                  </a:lnTo>
                  <a:cubicBezTo>
                    <a:pt x="0" y="605"/>
                    <a:pt x="120" y="1354"/>
                    <a:pt x="613" y="1354"/>
                  </a:cubicBezTo>
                  <a:cubicBezTo>
                    <a:pt x="634" y="1354"/>
                    <a:pt x="657" y="1352"/>
                    <a:pt x="680" y="1349"/>
                  </a:cubicBezTo>
                  <a:lnTo>
                    <a:pt x="3275" y="885"/>
                  </a:lnTo>
                  <a:cubicBezTo>
                    <a:pt x="3792" y="747"/>
                    <a:pt x="3678" y="1"/>
                    <a:pt x="317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1130200" y="4570700"/>
              <a:ext cx="194075" cy="174025"/>
            </a:xfrm>
            <a:custGeom>
              <a:avLst/>
              <a:gdLst/>
              <a:ahLst/>
              <a:cxnLst/>
              <a:rect l="l" t="t" r="r" b="b"/>
              <a:pathLst>
                <a:path w="7763" h="6961" extrusionOk="0">
                  <a:moveTo>
                    <a:pt x="3924" y="1"/>
                  </a:moveTo>
                  <a:cubicBezTo>
                    <a:pt x="2893" y="1"/>
                    <a:pt x="1881" y="469"/>
                    <a:pt x="1214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51" y="534"/>
                  </a:cubicBezTo>
                  <a:cubicBezTo>
                    <a:pt x="5184" y="174"/>
                    <a:pt x="4551" y="1"/>
                    <a:pt x="3924" y="1"/>
                  </a:cubicBezTo>
                  <a:close/>
                  <a:moveTo>
                    <a:pt x="810" y="1986"/>
                  </a:moveTo>
                  <a:lnTo>
                    <a:pt x="810" y="1986"/>
                  </a:lnTo>
                  <a:cubicBezTo>
                    <a:pt x="0" y="3558"/>
                    <a:pt x="524" y="5487"/>
                    <a:pt x="2012" y="6427"/>
                  </a:cubicBezTo>
                  <a:cubicBezTo>
                    <a:pt x="2579" y="6787"/>
                    <a:pt x="3212" y="6960"/>
                    <a:pt x="3839" y="6960"/>
                  </a:cubicBezTo>
                  <a:cubicBezTo>
                    <a:pt x="4870" y="6960"/>
                    <a:pt x="5882" y="6492"/>
                    <a:pt x="6548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149362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5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1596625" y="4138825"/>
              <a:ext cx="151825" cy="141025"/>
            </a:xfrm>
            <a:custGeom>
              <a:avLst/>
              <a:gdLst/>
              <a:ahLst/>
              <a:cxnLst/>
              <a:rect l="l" t="t" r="r" b="b"/>
              <a:pathLst>
                <a:path w="6073" h="5641" extrusionOk="0">
                  <a:moveTo>
                    <a:pt x="3568" y="1"/>
                  </a:moveTo>
                  <a:cubicBezTo>
                    <a:pt x="3162" y="1"/>
                    <a:pt x="2752" y="119"/>
                    <a:pt x="2393" y="366"/>
                  </a:cubicBezTo>
                  <a:lnTo>
                    <a:pt x="0" y="1997"/>
                  </a:lnTo>
                  <a:lnTo>
                    <a:pt x="2477" y="5640"/>
                  </a:lnTo>
                  <a:lnTo>
                    <a:pt x="4870" y="4009"/>
                  </a:lnTo>
                  <a:cubicBezTo>
                    <a:pt x="5822" y="3354"/>
                    <a:pt x="6072" y="2045"/>
                    <a:pt x="5417" y="1092"/>
                  </a:cubicBezTo>
                  <a:lnTo>
                    <a:pt x="5310" y="926"/>
                  </a:lnTo>
                  <a:cubicBezTo>
                    <a:pt x="4902" y="325"/>
                    <a:pt x="4240" y="1"/>
                    <a:pt x="356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1449275" y="4488350"/>
              <a:ext cx="267925" cy="266925"/>
            </a:xfrm>
            <a:custGeom>
              <a:avLst/>
              <a:gdLst/>
              <a:ahLst/>
              <a:cxnLst/>
              <a:rect l="l" t="t" r="r" b="b"/>
              <a:pathLst>
                <a:path w="10717" h="10677" extrusionOk="0">
                  <a:moveTo>
                    <a:pt x="4999" y="0"/>
                  </a:moveTo>
                  <a:cubicBezTo>
                    <a:pt x="4821" y="0"/>
                    <a:pt x="4665" y="135"/>
                    <a:pt x="4644" y="327"/>
                  </a:cubicBezTo>
                  <a:lnTo>
                    <a:pt x="4180" y="3804"/>
                  </a:lnTo>
                  <a:lnTo>
                    <a:pt x="703" y="3339"/>
                  </a:lnTo>
                  <a:cubicBezTo>
                    <a:pt x="688" y="3338"/>
                    <a:pt x="673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7"/>
                  </a:lnTo>
                  <a:cubicBezTo>
                    <a:pt x="1" y="5840"/>
                    <a:pt x="143" y="6030"/>
                    <a:pt x="346" y="6054"/>
                  </a:cubicBezTo>
                  <a:lnTo>
                    <a:pt x="3822" y="6518"/>
                  </a:lnTo>
                  <a:lnTo>
                    <a:pt x="3370" y="9995"/>
                  </a:lnTo>
                  <a:cubicBezTo>
                    <a:pt x="3334" y="10197"/>
                    <a:pt x="3477" y="10388"/>
                    <a:pt x="3691" y="10412"/>
                  </a:cubicBezTo>
                  <a:lnTo>
                    <a:pt x="5656" y="10674"/>
                  </a:lnTo>
                  <a:cubicBezTo>
                    <a:pt x="5671" y="10675"/>
                    <a:pt x="5686" y="10676"/>
                    <a:pt x="5700" y="10676"/>
                  </a:cubicBezTo>
                  <a:cubicBezTo>
                    <a:pt x="5885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33" y="7331"/>
                    <a:pt x="10053" y="7333"/>
                    <a:pt x="10072" y="7333"/>
                  </a:cubicBezTo>
                  <a:cubicBezTo>
                    <a:pt x="10252" y="7333"/>
                    <a:pt x="10409" y="7189"/>
                    <a:pt x="10430" y="7007"/>
                  </a:cubicBezTo>
                  <a:lnTo>
                    <a:pt x="10692" y="5042"/>
                  </a:lnTo>
                  <a:cubicBezTo>
                    <a:pt x="10716" y="4828"/>
                    <a:pt x="10573" y="4649"/>
                    <a:pt x="10371" y="4613"/>
                  </a:cubicBezTo>
                  <a:lnTo>
                    <a:pt x="6894" y="4161"/>
                  </a:lnTo>
                  <a:lnTo>
                    <a:pt x="7347" y="684"/>
                  </a:lnTo>
                  <a:cubicBezTo>
                    <a:pt x="7382" y="470"/>
                    <a:pt x="7240" y="291"/>
                    <a:pt x="7025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311925" y="921825"/>
              <a:ext cx="271200" cy="337225"/>
            </a:xfrm>
            <a:custGeom>
              <a:avLst/>
              <a:gdLst/>
              <a:ahLst/>
              <a:cxnLst/>
              <a:rect l="l" t="t" r="r" b="b"/>
              <a:pathLst>
                <a:path w="10848" h="13489" extrusionOk="0">
                  <a:moveTo>
                    <a:pt x="4152" y="412"/>
                  </a:moveTo>
                  <a:cubicBezTo>
                    <a:pt x="4441" y="412"/>
                    <a:pt x="4724" y="584"/>
                    <a:pt x="4775" y="971"/>
                  </a:cubicBezTo>
                  <a:cubicBezTo>
                    <a:pt x="4811" y="1173"/>
                    <a:pt x="4751" y="1364"/>
                    <a:pt x="4632" y="1518"/>
                  </a:cubicBezTo>
                  <a:lnTo>
                    <a:pt x="3835" y="1661"/>
                  </a:lnTo>
                  <a:cubicBezTo>
                    <a:pt x="3668" y="1566"/>
                    <a:pt x="3549" y="1399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55" y="2726"/>
                  </a:moveTo>
                  <a:cubicBezTo>
                    <a:pt x="8117" y="2726"/>
                    <a:pt x="8352" y="2907"/>
                    <a:pt x="8395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09"/>
                    <a:pt x="1215" y="3935"/>
                    <a:pt x="1513" y="3876"/>
                  </a:cubicBezTo>
                  <a:lnTo>
                    <a:pt x="2263" y="3745"/>
                  </a:lnTo>
                  <a:cubicBezTo>
                    <a:pt x="2294" y="3954"/>
                    <a:pt x="2473" y="4099"/>
                    <a:pt x="2677" y="4099"/>
                  </a:cubicBezTo>
                  <a:cubicBezTo>
                    <a:pt x="2705" y="4099"/>
                    <a:pt x="2734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61" y="3102"/>
                    <a:pt x="7025" y="2876"/>
                  </a:cubicBezTo>
                  <a:lnTo>
                    <a:pt x="7764" y="2733"/>
                  </a:lnTo>
                  <a:cubicBezTo>
                    <a:pt x="7794" y="2728"/>
                    <a:pt x="7825" y="2726"/>
                    <a:pt x="7855" y="2726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6"/>
                  </a:cubicBezTo>
                  <a:lnTo>
                    <a:pt x="2513" y="1911"/>
                  </a:lnTo>
                  <a:cubicBezTo>
                    <a:pt x="2192" y="1971"/>
                    <a:pt x="1989" y="2268"/>
                    <a:pt x="2037" y="2590"/>
                  </a:cubicBezTo>
                  <a:lnTo>
                    <a:pt x="2096" y="2876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52" y="13189"/>
                    <a:pt x="2122" y="13489"/>
                    <a:pt x="2535" y="13489"/>
                  </a:cubicBezTo>
                  <a:cubicBezTo>
                    <a:pt x="2591" y="13489"/>
                    <a:pt x="2647" y="13484"/>
                    <a:pt x="2703" y="13472"/>
                  </a:cubicBezTo>
                  <a:lnTo>
                    <a:pt x="10050" y="12139"/>
                  </a:lnTo>
                  <a:cubicBezTo>
                    <a:pt x="10526" y="12043"/>
                    <a:pt x="10847" y="11579"/>
                    <a:pt x="10764" y="11091"/>
                  </a:cubicBezTo>
                  <a:lnTo>
                    <a:pt x="9180" y="2483"/>
                  </a:lnTo>
                  <a:cubicBezTo>
                    <a:pt x="9095" y="2046"/>
                    <a:pt x="8715" y="1743"/>
                    <a:pt x="8287" y="1743"/>
                  </a:cubicBezTo>
                  <a:cubicBezTo>
                    <a:pt x="8236" y="1743"/>
                    <a:pt x="8185" y="1748"/>
                    <a:pt x="8133" y="1756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8" y="1435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99"/>
                  </a:cubicBezTo>
                  <a:cubicBezTo>
                    <a:pt x="5110" y="370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360150" y="1043050"/>
              <a:ext cx="46550" cy="38675"/>
            </a:xfrm>
            <a:custGeom>
              <a:avLst/>
              <a:gdLst/>
              <a:ahLst/>
              <a:cxnLst/>
              <a:rect l="l" t="t" r="r" b="b"/>
              <a:pathLst>
                <a:path w="1862" h="1547" extrusionOk="0">
                  <a:moveTo>
                    <a:pt x="1015" y="1"/>
                  </a:moveTo>
                  <a:cubicBezTo>
                    <a:pt x="967" y="1"/>
                    <a:pt x="919" y="5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0" y="1504"/>
                    <a:pt x="851" y="1547"/>
                    <a:pt x="997" y="1547"/>
                  </a:cubicBezTo>
                  <a:cubicBezTo>
                    <a:pt x="1451" y="1547"/>
                    <a:pt x="1862" y="1138"/>
                    <a:pt x="1763" y="634"/>
                  </a:cubicBezTo>
                  <a:cubicBezTo>
                    <a:pt x="1689" y="266"/>
                    <a:pt x="1374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13000" y="1031775"/>
              <a:ext cx="96200" cy="33875"/>
            </a:xfrm>
            <a:custGeom>
              <a:avLst/>
              <a:gdLst/>
              <a:ahLst/>
              <a:cxnLst/>
              <a:rect l="l" t="t" r="r" b="b"/>
              <a:pathLst>
                <a:path w="3848" h="1355" extrusionOk="0">
                  <a:moveTo>
                    <a:pt x="3261" y="1"/>
                  </a:moveTo>
                  <a:cubicBezTo>
                    <a:pt x="3226" y="1"/>
                    <a:pt x="3188" y="5"/>
                    <a:pt x="3149" y="14"/>
                  </a:cubicBezTo>
                  <a:lnTo>
                    <a:pt x="3137" y="14"/>
                  </a:lnTo>
                  <a:lnTo>
                    <a:pt x="542" y="490"/>
                  </a:lnTo>
                  <a:cubicBezTo>
                    <a:pt x="0" y="580"/>
                    <a:pt x="111" y="1354"/>
                    <a:pt x="610" y="1354"/>
                  </a:cubicBezTo>
                  <a:cubicBezTo>
                    <a:pt x="638" y="1354"/>
                    <a:pt x="666" y="1352"/>
                    <a:pt x="696" y="1347"/>
                  </a:cubicBezTo>
                  <a:lnTo>
                    <a:pt x="3292" y="871"/>
                  </a:lnTo>
                  <a:cubicBezTo>
                    <a:pt x="3847" y="793"/>
                    <a:pt x="3750" y="1"/>
                    <a:pt x="326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369975" y="1097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23850" y="1085650"/>
              <a:ext cx="93800" cy="33725"/>
            </a:xfrm>
            <a:custGeom>
              <a:avLst/>
              <a:gdLst/>
              <a:ahLst/>
              <a:cxnLst/>
              <a:rect l="l" t="t" r="r" b="b"/>
              <a:pathLst>
                <a:path w="3752" h="1349" extrusionOk="0">
                  <a:moveTo>
                    <a:pt x="3132" y="0"/>
                  </a:moveTo>
                  <a:cubicBezTo>
                    <a:pt x="3120" y="0"/>
                    <a:pt x="3108" y="1"/>
                    <a:pt x="3096" y="2"/>
                  </a:cubicBezTo>
                  <a:lnTo>
                    <a:pt x="501" y="478"/>
                  </a:lnTo>
                  <a:cubicBezTo>
                    <a:pt x="0" y="618"/>
                    <a:pt x="125" y="1348"/>
                    <a:pt x="620" y="1348"/>
                  </a:cubicBezTo>
                  <a:cubicBezTo>
                    <a:pt x="632" y="1348"/>
                    <a:pt x="643" y="1348"/>
                    <a:pt x="655" y="1347"/>
                  </a:cubicBezTo>
                  <a:lnTo>
                    <a:pt x="3251" y="871"/>
                  </a:lnTo>
                  <a:cubicBezTo>
                    <a:pt x="3751" y="731"/>
                    <a:pt x="3638" y="0"/>
                    <a:pt x="313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80400" y="1154450"/>
              <a:ext cx="46625" cy="38900"/>
            </a:xfrm>
            <a:custGeom>
              <a:avLst/>
              <a:gdLst/>
              <a:ahLst/>
              <a:cxnLst/>
              <a:rect l="l" t="t" r="r" b="b"/>
              <a:pathLst>
                <a:path w="1865" h="1556" extrusionOk="0">
                  <a:moveTo>
                    <a:pt x="1013" y="1"/>
                  </a:moveTo>
                  <a:cubicBezTo>
                    <a:pt x="970" y="1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17"/>
                  </a:cubicBezTo>
                  <a:cubicBezTo>
                    <a:pt x="708" y="1513"/>
                    <a:pt x="857" y="1556"/>
                    <a:pt x="1002" y="1556"/>
                  </a:cubicBezTo>
                  <a:cubicBezTo>
                    <a:pt x="1451" y="1556"/>
                    <a:pt x="1864" y="1147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33850" y="1143050"/>
              <a:ext cx="94925" cy="34125"/>
            </a:xfrm>
            <a:custGeom>
              <a:avLst/>
              <a:gdLst/>
              <a:ahLst/>
              <a:cxnLst/>
              <a:rect l="l" t="t" r="r" b="b"/>
              <a:pathLst>
                <a:path w="3797" h="1365" extrusionOk="0">
                  <a:moveTo>
                    <a:pt x="3171" y="0"/>
                  </a:moveTo>
                  <a:cubicBezTo>
                    <a:pt x="3152" y="0"/>
                    <a:pt x="3133" y="1"/>
                    <a:pt x="3113" y="4"/>
                  </a:cubicBezTo>
                  <a:lnTo>
                    <a:pt x="517" y="480"/>
                  </a:lnTo>
                  <a:cubicBezTo>
                    <a:pt x="0" y="606"/>
                    <a:pt x="115" y="1364"/>
                    <a:pt x="626" y="1364"/>
                  </a:cubicBezTo>
                  <a:cubicBezTo>
                    <a:pt x="645" y="1364"/>
                    <a:pt x="664" y="1363"/>
                    <a:pt x="684" y="1361"/>
                  </a:cubicBezTo>
                  <a:lnTo>
                    <a:pt x="3280" y="885"/>
                  </a:lnTo>
                  <a:cubicBezTo>
                    <a:pt x="3796" y="758"/>
                    <a:pt x="3682" y="0"/>
                    <a:pt x="317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336050" y="1393950"/>
              <a:ext cx="194100" cy="173950"/>
            </a:xfrm>
            <a:custGeom>
              <a:avLst/>
              <a:gdLst/>
              <a:ahLst/>
              <a:cxnLst/>
              <a:rect l="l" t="t" r="r" b="b"/>
              <a:pathLst>
                <a:path w="7764" h="6958" extrusionOk="0">
                  <a:moveTo>
                    <a:pt x="3919" y="1"/>
                  </a:moveTo>
                  <a:cubicBezTo>
                    <a:pt x="2892" y="1"/>
                    <a:pt x="1881" y="465"/>
                    <a:pt x="1215" y="1338"/>
                  </a:cubicBezTo>
                  <a:lnTo>
                    <a:pt x="6953" y="4969"/>
                  </a:lnTo>
                  <a:cubicBezTo>
                    <a:pt x="7763" y="3398"/>
                    <a:pt x="7239" y="1469"/>
                    <a:pt x="5739" y="528"/>
                  </a:cubicBezTo>
                  <a:cubicBezTo>
                    <a:pt x="5176" y="173"/>
                    <a:pt x="4545" y="1"/>
                    <a:pt x="3919" y="1"/>
                  </a:cubicBezTo>
                  <a:close/>
                  <a:moveTo>
                    <a:pt x="810" y="1993"/>
                  </a:moveTo>
                  <a:lnTo>
                    <a:pt x="810" y="1993"/>
                  </a:lnTo>
                  <a:cubicBezTo>
                    <a:pt x="0" y="3553"/>
                    <a:pt x="524" y="5481"/>
                    <a:pt x="2012" y="6434"/>
                  </a:cubicBezTo>
                  <a:cubicBezTo>
                    <a:pt x="2572" y="6788"/>
                    <a:pt x="3201" y="6958"/>
                    <a:pt x="3824" y="6958"/>
                  </a:cubicBezTo>
                  <a:cubicBezTo>
                    <a:pt x="4859" y="6958"/>
                    <a:pt x="5880" y="6489"/>
                    <a:pt x="6549" y="5612"/>
                  </a:cubicBezTo>
                  <a:lnTo>
                    <a:pt x="810" y="1993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699475" y="10205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1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1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802175" y="962250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85"/>
                  </a:lnTo>
                  <a:lnTo>
                    <a:pt x="2489" y="5628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654825" y="1311750"/>
              <a:ext cx="268525" cy="266650"/>
            </a:xfrm>
            <a:custGeom>
              <a:avLst/>
              <a:gdLst/>
              <a:ahLst/>
              <a:cxnLst/>
              <a:rect l="l" t="t" r="r" b="b"/>
              <a:pathLst>
                <a:path w="10741" h="10666" extrusionOk="0">
                  <a:moveTo>
                    <a:pt x="5011" y="1"/>
                  </a:moveTo>
                  <a:cubicBezTo>
                    <a:pt x="4833" y="1"/>
                    <a:pt x="4677" y="136"/>
                    <a:pt x="4656" y="328"/>
                  </a:cubicBezTo>
                  <a:lnTo>
                    <a:pt x="4192" y="3805"/>
                  </a:lnTo>
                  <a:lnTo>
                    <a:pt x="715" y="3340"/>
                  </a:lnTo>
                  <a:cubicBezTo>
                    <a:pt x="700" y="3338"/>
                    <a:pt x="686" y="3338"/>
                    <a:pt x="671" y="3338"/>
                  </a:cubicBezTo>
                  <a:cubicBezTo>
                    <a:pt x="486" y="3338"/>
                    <a:pt x="320" y="3474"/>
                    <a:pt x="298" y="3662"/>
                  </a:cubicBezTo>
                  <a:lnTo>
                    <a:pt x="36" y="5638"/>
                  </a:lnTo>
                  <a:cubicBezTo>
                    <a:pt x="1" y="5840"/>
                    <a:pt x="144" y="6031"/>
                    <a:pt x="358" y="6055"/>
                  </a:cubicBezTo>
                  <a:lnTo>
                    <a:pt x="358" y="6043"/>
                  </a:lnTo>
                  <a:lnTo>
                    <a:pt x="3835" y="6507"/>
                  </a:lnTo>
                  <a:lnTo>
                    <a:pt x="3370" y="9984"/>
                  </a:lnTo>
                  <a:cubicBezTo>
                    <a:pt x="3346" y="10186"/>
                    <a:pt x="3489" y="10377"/>
                    <a:pt x="3692" y="10401"/>
                  </a:cubicBezTo>
                  <a:lnTo>
                    <a:pt x="5668" y="10663"/>
                  </a:lnTo>
                  <a:cubicBezTo>
                    <a:pt x="5683" y="10664"/>
                    <a:pt x="5698" y="10665"/>
                    <a:pt x="5712" y="10665"/>
                  </a:cubicBezTo>
                  <a:cubicBezTo>
                    <a:pt x="5898" y="10665"/>
                    <a:pt x="6063" y="10529"/>
                    <a:pt x="6085" y="10341"/>
                  </a:cubicBezTo>
                  <a:lnTo>
                    <a:pt x="6549" y="6864"/>
                  </a:lnTo>
                  <a:lnTo>
                    <a:pt x="10026" y="7329"/>
                  </a:lnTo>
                  <a:cubicBezTo>
                    <a:pt x="10041" y="7331"/>
                    <a:pt x="10055" y="7331"/>
                    <a:pt x="10070" y="7331"/>
                  </a:cubicBezTo>
                  <a:cubicBezTo>
                    <a:pt x="10255" y="7331"/>
                    <a:pt x="10421" y="7195"/>
                    <a:pt x="10454" y="7007"/>
                  </a:cubicBezTo>
                  <a:lnTo>
                    <a:pt x="10704" y="5031"/>
                  </a:lnTo>
                  <a:cubicBezTo>
                    <a:pt x="10740" y="4828"/>
                    <a:pt x="10597" y="4638"/>
                    <a:pt x="10383" y="4614"/>
                  </a:cubicBezTo>
                  <a:lnTo>
                    <a:pt x="6906" y="4150"/>
                  </a:lnTo>
                  <a:lnTo>
                    <a:pt x="7371" y="673"/>
                  </a:lnTo>
                  <a:cubicBezTo>
                    <a:pt x="7395" y="471"/>
                    <a:pt x="7252" y="280"/>
                    <a:pt x="7049" y="256"/>
                  </a:cubicBezTo>
                  <a:lnTo>
                    <a:pt x="5073" y="6"/>
                  </a:lnTo>
                  <a:cubicBezTo>
                    <a:pt x="5052" y="3"/>
                    <a:pt x="5031" y="1"/>
                    <a:pt x="501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311925" y="1715975"/>
              <a:ext cx="271200" cy="337450"/>
            </a:xfrm>
            <a:custGeom>
              <a:avLst/>
              <a:gdLst/>
              <a:ahLst/>
              <a:cxnLst/>
              <a:rect l="l" t="t" r="r" b="b"/>
              <a:pathLst>
                <a:path w="10848" h="13498" extrusionOk="0">
                  <a:moveTo>
                    <a:pt x="4148" y="414"/>
                  </a:moveTo>
                  <a:cubicBezTo>
                    <a:pt x="4438" y="414"/>
                    <a:pt x="4723" y="589"/>
                    <a:pt x="4775" y="982"/>
                  </a:cubicBezTo>
                  <a:cubicBezTo>
                    <a:pt x="4811" y="1173"/>
                    <a:pt x="4763" y="1375"/>
                    <a:pt x="4632" y="1518"/>
                  </a:cubicBezTo>
                  <a:lnTo>
                    <a:pt x="3835" y="1673"/>
                  </a:lnTo>
                  <a:cubicBezTo>
                    <a:pt x="3668" y="1578"/>
                    <a:pt x="3549" y="1411"/>
                    <a:pt x="3501" y="1209"/>
                  </a:cubicBezTo>
                  <a:cubicBezTo>
                    <a:pt x="3387" y="710"/>
                    <a:pt x="3771" y="414"/>
                    <a:pt x="4148" y="414"/>
                  </a:cubicBezTo>
                  <a:close/>
                  <a:moveTo>
                    <a:pt x="7868" y="2734"/>
                  </a:moveTo>
                  <a:cubicBezTo>
                    <a:pt x="8126" y="2734"/>
                    <a:pt x="8354" y="2923"/>
                    <a:pt x="8407" y="3185"/>
                  </a:cubicBezTo>
                  <a:lnTo>
                    <a:pt x="9788" y="10746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37" y="12527"/>
                    <a:pt x="3002" y="12530"/>
                    <a:pt x="2968" y="12530"/>
                  </a:cubicBezTo>
                  <a:cubicBezTo>
                    <a:pt x="2711" y="12530"/>
                    <a:pt x="2482" y="12342"/>
                    <a:pt x="2430" y="12079"/>
                  </a:cubicBezTo>
                  <a:lnTo>
                    <a:pt x="1072" y="4519"/>
                  </a:lnTo>
                  <a:cubicBezTo>
                    <a:pt x="1013" y="4221"/>
                    <a:pt x="1215" y="3935"/>
                    <a:pt x="1513" y="3888"/>
                  </a:cubicBezTo>
                  <a:lnTo>
                    <a:pt x="2263" y="3745"/>
                  </a:lnTo>
                  <a:cubicBezTo>
                    <a:pt x="2295" y="3960"/>
                    <a:pt x="2483" y="4107"/>
                    <a:pt x="2695" y="4107"/>
                  </a:cubicBezTo>
                  <a:cubicBezTo>
                    <a:pt x="2717" y="4107"/>
                    <a:pt x="2740" y="4105"/>
                    <a:pt x="2763" y="4102"/>
                  </a:cubicBezTo>
                  <a:lnTo>
                    <a:pt x="6680" y="3387"/>
                  </a:lnTo>
                  <a:cubicBezTo>
                    <a:pt x="6906" y="3340"/>
                    <a:pt x="7061" y="3114"/>
                    <a:pt x="7025" y="2887"/>
                  </a:cubicBezTo>
                  <a:lnTo>
                    <a:pt x="7764" y="2745"/>
                  </a:lnTo>
                  <a:cubicBezTo>
                    <a:pt x="7799" y="2737"/>
                    <a:pt x="7834" y="2734"/>
                    <a:pt x="7868" y="2734"/>
                  </a:cubicBezTo>
                  <a:close/>
                  <a:moveTo>
                    <a:pt x="4138" y="0"/>
                  </a:moveTo>
                  <a:cubicBezTo>
                    <a:pt x="4073" y="0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92"/>
                  </a:cubicBezTo>
                  <a:cubicBezTo>
                    <a:pt x="3108" y="1459"/>
                    <a:pt x="3180" y="1625"/>
                    <a:pt x="3287" y="1768"/>
                  </a:cubicBezTo>
                  <a:lnTo>
                    <a:pt x="2513" y="1911"/>
                  </a:lnTo>
                  <a:cubicBezTo>
                    <a:pt x="2192" y="1971"/>
                    <a:pt x="1989" y="2280"/>
                    <a:pt x="2037" y="2602"/>
                  </a:cubicBezTo>
                  <a:lnTo>
                    <a:pt x="2096" y="2875"/>
                  </a:lnTo>
                  <a:lnTo>
                    <a:pt x="798" y="3114"/>
                  </a:lnTo>
                  <a:cubicBezTo>
                    <a:pt x="322" y="3197"/>
                    <a:pt x="1" y="3661"/>
                    <a:pt x="84" y="4149"/>
                  </a:cubicBezTo>
                  <a:lnTo>
                    <a:pt x="1668" y="12758"/>
                  </a:lnTo>
                  <a:cubicBezTo>
                    <a:pt x="1742" y="13194"/>
                    <a:pt x="2121" y="13497"/>
                    <a:pt x="2549" y="13497"/>
                  </a:cubicBezTo>
                  <a:cubicBezTo>
                    <a:pt x="2600" y="13497"/>
                    <a:pt x="2652" y="13493"/>
                    <a:pt x="2703" y="13484"/>
                  </a:cubicBezTo>
                  <a:lnTo>
                    <a:pt x="10050" y="12139"/>
                  </a:lnTo>
                  <a:cubicBezTo>
                    <a:pt x="10526" y="12055"/>
                    <a:pt x="10847" y="11579"/>
                    <a:pt x="10764" y="11103"/>
                  </a:cubicBezTo>
                  <a:lnTo>
                    <a:pt x="9180" y="2471"/>
                  </a:lnTo>
                  <a:cubicBezTo>
                    <a:pt x="9106" y="2034"/>
                    <a:pt x="8727" y="1731"/>
                    <a:pt x="8299" y="1731"/>
                  </a:cubicBezTo>
                  <a:cubicBezTo>
                    <a:pt x="8248" y="1731"/>
                    <a:pt x="8196" y="1736"/>
                    <a:pt x="8145" y="1744"/>
                  </a:cubicBezTo>
                  <a:lnTo>
                    <a:pt x="6859" y="1994"/>
                  </a:lnTo>
                  <a:lnTo>
                    <a:pt x="6811" y="1721"/>
                  </a:lnTo>
                  <a:cubicBezTo>
                    <a:pt x="6757" y="1431"/>
                    <a:pt x="6500" y="1237"/>
                    <a:pt x="6223" y="1237"/>
                  </a:cubicBezTo>
                  <a:cubicBezTo>
                    <a:pt x="6193" y="1237"/>
                    <a:pt x="6163" y="1240"/>
                    <a:pt x="6132" y="1244"/>
                  </a:cubicBezTo>
                  <a:lnTo>
                    <a:pt x="5180" y="1423"/>
                  </a:lnTo>
                  <a:cubicBezTo>
                    <a:pt x="5228" y="1244"/>
                    <a:pt x="5240" y="1066"/>
                    <a:pt x="5216" y="899"/>
                  </a:cubicBezTo>
                  <a:cubicBezTo>
                    <a:pt x="5110" y="370"/>
                    <a:pt x="4656" y="0"/>
                    <a:pt x="413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360150" y="18372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9" y="1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412650" y="1825825"/>
              <a:ext cx="96975" cy="34100"/>
            </a:xfrm>
            <a:custGeom>
              <a:avLst/>
              <a:gdLst/>
              <a:ahLst/>
              <a:cxnLst/>
              <a:rect l="l" t="t" r="r" b="b"/>
              <a:pathLst>
                <a:path w="3879" h="1364" extrusionOk="0">
                  <a:moveTo>
                    <a:pt x="3291" y="0"/>
                  </a:moveTo>
                  <a:cubicBezTo>
                    <a:pt x="3251" y="0"/>
                    <a:pt x="3208" y="6"/>
                    <a:pt x="3163" y="17"/>
                  </a:cubicBezTo>
                  <a:lnTo>
                    <a:pt x="3151" y="17"/>
                  </a:lnTo>
                  <a:lnTo>
                    <a:pt x="556" y="494"/>
                  </a:lnTo>
                  <a:cubicBezTo>
                    <a:pt x="0" y="571"/>
                    <a:pt x="108" y="1364"/>
                    <a:pt x="598" y="1364"/>
                  </a:cubicBezTo>
                  <a:cubicBezTo>
                    <a:pt x="634" y="1364"/>
                    <a:pt x="671" y="1360"/>
                    <a:pt x="710" y="1351"/>
                  </a:cubicBezTo>
                  <a:lnTo>
                    <a:pt x="3306" y="875"/>
                  </a:lnTo>
                  <a:cubicBezTo>
                    <a:pt x="3878" y="809"/>
                    <a:pt x="3779" y="0"/>
                    <a:pt x="329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369975" y="189115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4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5"/>
                    <a:pt x="1003" y="1545"/>
                  </a:cubicBezTo>
                  <a:cubicBezTo>
                    <a:pt x="1454" y="1545"/>
                    <a:pt x="1861" y="1145"/>
                    <a:pt x="1763" y="643"/>
                  </a:cubicBezTo>
                  <a:cubicBezTo>
                    <a:pt x="1699" y="260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1"/>
            <p:cNvSpPr/>
            <p:nvPr/>
          </p:nvSpPr>
          <p:spPr>
            <a:xfrm>
              <a:off x="423950" y="18798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28" y="0"/>
                  </a:moveTo>
                  <a:cubicBezTo>
                    <a:pt x="3116" y="0"/>
                    <a:pt x="3104" y="1"/>
                    <a:pt x="3092" y="2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3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380400" y="194890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9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434050" y="1937225"/>
              <a:ext cx="94500" cy="34050"/>
            </a:xfrm>
            <a:custGeom>
              <a:avLst/>
              <a:gdLst/>
              <a:ahLst/>
              <a:cxnLst/>
              <a:rect l="l" t="t" r="r" b="b"/>
              <a:pathLst>
                <a:path w="3780" h="1362" extrusionOk="0">
                  <a:moveTo>
                    <a:pt x="3153" y="0"/>
                  </a:moveTo>
                  <a:cubicBezTo>
                    <a:pt x="3137" y="0"/>
                    <a:pt x="3121" y="1"/>
                    <a:pt x="3105" y="2"/>
                  </a:cubicBezTo>
                  <a:lnTo>
                    <a:pt x="3105" y="14"/>
                  </a:lnTo>
                  <a:lnTo>
                    <a:pt x="509" y="479"/>
                  </a:lnTo>
                  <a:cubicBezTo>
                    <a:pt x="1" y="617"/>
                    <a:pt x="120" y="1362"/>
                    <a:pt x="629" y="1362"/>
                  </a:cubicBezTo>
                  <a:cubicBezTo>
                    <a:pt x="644" y="1362"/>
                    <a:pt x="660" y="1361"/>
                    <a:pt x="676" y="1360"/>
                  </a:cubicBezTo>
                  <a:lnTo>
                    <a:pt x="3272" y="883"/>
                  </a:lnTo>
                  <a:cubicBezTo>
                    <a:pt x="3780" y="733"/>
                    <a:pt x="3660" y="0"/>
                    <a:pt x="3153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336925" y="2188200"/>
              <a:ext cx="193225" cy="173650"/>
            </a:xfrm>
            <a:custGeom>
              <a:avLst/>
              <a:gdLst/>
              <a:ahLst/>
              <a:cxnLst/>
              <a:rect l="l" t="t" r="r" b="b"/>
              <a:pathLst>
                <a:path w="7729" h="6946" extrusionOk="0">
                  <a:moveTo>
                    <a:pt x="3896" y="0"/>
                  </a:moveTo>
                  <a:cubicBezTo>
                    <a:pt x="2865" y="0"/>
                    <a:pt x="1848" y="469"/>
                    <a:pt x="1180" y="1346"/>
                  </a:cubicBezTo>
                  <a:lnTo>
                    <a:pt x="6918" y="4965"/>
                  </a:lnTo>
                  <a:cubicBezTo>
                    <a:pt x="7728" y="3394"/>
                    <a:pt x="7204" y="1465"/>
                    <a:pt x="5704" y="524"/>
                  </a:cubicBezTo>
                  <a:cubicBezTo>
                    <a:pt x="5144" y="171"/>
                    <a:pt x="4517" y="0"/>
                    <a:pt x="3896" y="0"/>
                  </a:cubicBezTo>
                  <a:close/>
                  <a:moveTo>
                    <a:pt x="775" y="1989"/>
                  </a:moveTo>
                  <a:lnTo>
                    <a:pt x="775" y="1989"/>
                  </a:lnTo>
                  <a:cubicBezTo>
                    <a:pt x="1" y="3548"/>
                    <a:pt x="489" y="5477"/>
                    <a:pt x="1954" y="6418"/>
                  </a:cubicBezTo>
                  <a:cubicBezTo>
                    <a:pt x="2521" y="6774"/>
                    <a:pt x="3155" y="6945"/>
                    <a:pt x="3783" y="6945"/>
                  </a:cubicBezTo>
                  <a:cubicBezTo>
                    <a:pt x="4816" y="6945"/>
                    <a:pt x="5833" y="6482"/>
                    <a:pt x="6514" y="5608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699475" y="181492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04"/>
                  </a:lnTo>
                  <a:cubicBezTo>
                    <a:pt x="1171" y="5305"/>
                    <a:pt x="1833" y="5629"/>
                    <a:pt x="2508" y="5629"/>
                  </a:cubicBezTo>
                  <a:cubicBezTo>
                    <a:pt x="2916" y="5629"/>
                    <a:pt x="3328" y="5510"/>
                    <a:pt x="3692" y="5264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802175" y="1756600"/>
              <a:ext cx="152125" cy="140800"/>
            </a:xfrm>
            <a:custGeom>
              <a:avLst/>
              <a:gdLst/>
              <a:ahLst/>
              <a:cxnLst/>
              <a:rect l="l" t="t" r="r" b="b"/>
              <a:pathLst>
                <a:path w="6085" h="5632" extrusionOk="0">
                  <a:moveTo>
                    <a:pt x="3588" y="1"/>
                  </a:moveTo>
                  <a:cubicBezTo>
                    <a:pt x="3177" y="1"/>
                    <a:pt x="2760" y="120"/>
                    <a:pt x="2394" y="369"/>
                  </a:cubicBezTo>
                  <a:lnTo>
                    <a:pt x="0" y="1989"/>
                  </a:lnTo>
                  <a:lnTo>
                    <a:pt x="2489" y="5632"/>
                  </a:lnTo>
                  <a:lnTo>
                    <a:pt x="4870" y="4001"/>
                  </a:lnTo>
                  <a:cubicBezTo>
                    <a:pt x="5834" y="3346"/>
                    <a:pt x="6084" y="2036"/>
                    <a:pt x="5430" y="1072"/>
                  </a:cubicBezTo>
                  <a:lnTo>
                    <a:pt x="5430" y="1072"/>
                  </a:lnTo>
                  <a:lnTo>
                    <a:pt x="5430" y="1084"/>
                  </a:lnTo>
                  <a:lnTo>
                    <a:pt x="5322" y="917"/>
                  </a:lnTo>
                  <a:cubicBezTo>
                    <a:pt x="4917" y="319"/>
                    <a:pt x="4259" y="1"/>
                    <a:pt x="358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655125" y="2105900"/>
              <a:ext cx="268225" cy="266700"/>
            </a:xfrm>
            <a:custGeom>
              <a:avLst/>
              <a:gdLst/>
              <a:ahLst/>
              <a:cxnLst/>
              <a:rect l="l" t="t" r="r" b="b"/>
              <a:pathLst>
                <a:path w="10729" h="10668" extrusionOk="0">
                  <a:moveTo>
                    <a:pt x="4998" y="1"/>
                  </a:moveTo>
                  <a:cubicBezTo>
                    <a:pt x="4821" y="1"/>
                    <a:pt x="4665" y="134"/>
                    <a:pt x="4644" y="316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5" y="3337"/>
                    <a:pt x="320" y="3474"/>
                    <a:pt x="286" y="3661"/>
                  </a:cubicBezTo>
                  <a:lnTo>
                    <a:pt x="24" y="5626"/>
                  </a:lnTo>
                  <a:cubicBezTo>
                    <a:pt x="1" y="5828"/>
                    <a:pt x="144" y="6019"/>
                    <a:pt x="346" y="6043"/>
                  </a:cubicBezTo>
                  <a:lnTo>
                    <a:pt x="3823" y="6507"/>
                  </a:lnTo>
                  <a:lnTo>
                    <a:pt x="3358" y="9984"/>
                  </a:lnTo>
                  <a:cubicBezTo>
                    <a:pt x="3334" y="10186"/>
                    <a:pt x="3477" y="10377"/>
                    <a:pt x="3680" y="10400"/>
                  </a:cubicBezTo>
                  <a:lnTo>
                    <a:pt x="5656" y="10662"/>
                  </a:lnTo>
                  <a:cubicBezTo>
                    <a:pt x="5677" y="10666"/>
                    <a:pt x="5698" y="10668"/>
                    <a:pt x="5718" y="10668"/>
                  </a:cubicBezTo>
                  <a:cubicBezTo>
                    <a:pt x="5896" y="10668"/>
                    <a:pt x="6051" y="10533"/>
                    <a:pt x="6073" y="10341"/>
                  </a:cubicBezTo>
                  <a:lnTo>
                    <a:pt x="6537" y="6864"/>
                  </a:lnTo>
                  <a:lnTo>
                    <a:pt x="10014" y="7329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5"/>
                    <a:pt x="10442" y="7007"/>
                  </a:cubicBezTo>
                  <a:lnTo>
                    <a:pt x="10692" y="5031"/>
                  </a:lnTo>
                  <a:cubicBezTo>
                    <a:pt x="10728" y="4828"/>
                    <a:pt x="10585" y="4638"/>
                    <a:pt x="10371" y="4614"/>
                  </a:cubicBezTo>
                  <a:lnTo>
                    <a:pt x="6894" y="4150"/>
                  </a:lnTo>
                  <a:lnTo>
                    <a:pt x="7347" y="685"/>
                  </a:lnTo>
                  <a:cubicBezTo>
                    <a:pt x="7383" y="471"/>
                    <a:pt x="7240" y="292"/>
                    <a:pt x="7025" y="256"/>
                  </a:cubicBezTo>
                  <a:lnTo>
                    <a:pt x="5061" y="6"/>
                  </a:lnTo>
                  <a:cubicBezTo>
                    <a:pt x="5040" y="3"/>
                    <a:pt x="5019" y="1"/>
                    <a:pt x="499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11925" y="2510400"/>
              <a:ext cx="271200" cy="337175"/>
            </a:xfrm>
            <a:custGeom>
              <a:avLst/>
              <a:gdLst/>
              <a:ahLst/>
              <a:cxnLst/>
              <a:rect l="l" t="t" r="r" b="b"/>
              <a:pathLst>
                <a:path w="10848" h="13487" extrusionOk="0">
                  <a:moveTo>
                    <a:pt x="4146" y="408"/>
                  </a:moveTo>
                  <a:cubicBezTo>
                    <a:pt x="4436" y="408"/>
                    <a:pt x="4723" y="582"/>
                    <a:pt x="4775" y="971"/>
                  </a:cubicBezTo>
                  <a:cubicBezTo>
                    <a:pt x="4811" y="1162"/>
                    <a:pt x="4751" y="1364"/>
                    <a:pt x="4632" y="1507"/>
                  </a:cubicBezTo>
                  <a:lnTo>
                    <a:pt x="3835" y="1662"/>
                  </a:lnTo>
                  <a:cubicBezTo>
                    <a:pt x="3668" y="1567"/>
                    <a:pt x="3549" y="1400"/>
                    <a:pt x="3501" y="1209"/>
                  </a:cubicBezTo>
                  <a:lnTo>
                    <a:pt x="3501" y="1197"/>
                  </a:lnTo>
                  <a:cubicBezTo>
                    <a:pt x="3387" y="700"/>
                    <a:pt x="3769" y="408"/>
                    <a:pt x="4146" y="408"/>
                  </a:cubicBezTo>
                  <a:close/>
                  <a:moveTo>
                    <a:pt x="7855" y="2714"/>
                  </a:moveTo>
                  <a:cubicBezTo>
                    <a:pt x="8118" y="2714"/>
                    <a:pt x="8352" y="2895"/>
                    <a:pt x="8395" y="3162"/>
                  </a:cubicBezTo>
                  <a:lnTo>
                    <a:pt x="9788" y="10734"/>
                  </a:lnTo>
                  <a:cubicBezTo>
                    <a:pt x="9835" y="11032"/>
                    <a:pt x="9633" y="11318"/>
                    <a:pt x="9335" y="11365"/>
                  </a:cubicBezTo>
                  <a:lnTo>
                    <a:pt x="3073" y="12508"/>
                  </a:lnTo>
                  <a:cubicBezTo>
                    <a:pt x="3037" y="12515"/>
                    <a:pt x="3002" y="12519"/>
                    <a:pt x="2968" y="12519"/>
                  </a:cubicBezTo>
                  <a:cubicBezTo>
                    <a:pt x="2711" y="12519"/>
                    <a:pt x="2482" y="12330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9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1"/>
                  </a:cubicBezTo>
                  <a:lnTo>
                    <a:pt x="6680" y="3376"/>
                  </a:lnTo>
                  <a:cubicBezTo>
                    <a:pt x="6906" y="3329"/>
                    <a:pt x="7061" y="3102"/>
                    <a:pt x="7025" y="2864"/>
                  </a:cubicBezTo>
                  <a:lnTo>
                    <a:pt x="7764" y="2721"/>
                  </a:lnTo>
                  <a:cubicBezTo>
                    <a:pt x="7794" y="2717"/>
                    <a:pt x="7825" y="2714"/>
                    <a:pt x="7855" y="2714"/>
                  </a:cubicBezTo>
                  <a:close/>
                  <a:moveTo>
                    <a:pt x="4142" y="1"/>
                  </a:moveTo>
                  <a:cubicBezTo>
                    <a:pt x="4076" y="1"/>
                    <a:pt x="4009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57"/>
                    <a:pt x="2037" y="2579"/>
                  </a:cubicBezTo>
                  <a:lnTo>
                    <a:pt x="2096" y="2864"/>
                  </a:lnTo>
                  <a:lnTo>
                    <a:pt x="798" y="3091"/>
                  </a:lnTo>
                  <a:cubicBezTo>
                    <a:pt x="322" y="3186"/>
                    <a:pt x="1" y="3650"/>
                    <a:pt x="84" y="4126"/>
                  </a:cubicBezTo>
                  <a:lnTo>
                    <a:pt x="1668" y="12758"/>
                  </a:lnTo>
                  <a:cubicBezTo>
                    <a:pt x="1742" y="13193"/>
                    <a:pt x="2118" y="13486"/>
                    <a:pt x="2545" y="13486"/>
                  </a:cubicBezTo>
                  <a:cubicBezTo>
                    <a:pt x="2597" y="13486"/>
                    <a:pt x="2650" y="13482"/>
                    <a:pt x="2703" y="13473"/>
                  </a:cubicBezTo>
                  <a:lnTo>
                    <a:pt x="10050" y="12127"/>
                  </a:lnTo>
                  <a:cubicBezTo>
                    <a:pt x="10526" y="12044"/>
                    <a:pt x="10847" y="11580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83"/>
                  </a:lnTo>
                  <a:lnTo>
                    <a:pt x="6811" y="1709"/>
                  </a:lnTo>
                  <a:cubicBezTo>
                    <a:pt x="6757" y="1419"/>
                    <a:pt x="6500" y="1226"/>
                    <a:pt x="6223" y="1226"/>
                  </a:cubicBezTo>
                  <a:cubicBezTo>
                    <a:pt x="6193" y="1226"/>
                    <a:pt x="6163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0"/>
                    <a:pt x="4658" y="1"/>
                    <a:pt x="414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60150" y="2631725"/>
              <a:ext cx="46550" cy="38625"/>
            </a:xfrm>
            <a:custGeom>
              <a:avLst/>
              <a:gdLst/>
              <a:ahLst/>
              <a:cxnLst/>
              <a:rect l="l" t="t" r="r" b="b"/>
              <a:pathLst>
                <a:path w="1862" h="1545" extrusionOk="0">
                  <a:moveTo>
                    <a:pt x="1002" y="0"/>
                  </a:moveTo>
                  <a:cubicBezTo>
                    <a:pt x="958" y="0"/>
                    <a:pt x="914" y="4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8"/>
                    <a:pt x="1367" y="0"/>
                    <a:pt x="100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413075" y="2620125"/>
              <a:ext cx="96200" cy="33850"/>
            </a:xfrm>
            <a:custGeom>
              <a:avLst/>
              <a:gdLst/>
              <a:ahLst/>
              <a:cxnLst/>
              <a:rect l="l" t="t" r="r" b="b"/>
              <a:pathLst>
                <a:path w="3848" h="1354" extrusionOk="0">
                  <a:moveTo>
                    <a:pt x="3250" y="0"/>
                  </a:moveTo>
                  <a:cubicBezTo>
                    <a:pt x="3217" y="0"/>
                    <a:pt x="3182" y="4"/>
                    <a:pt x="3146" y="11"/>
                  </a:cubicBezTo>
                  <a:lnTo>
                    <a:pt x="3134" y="11"/>
                  </a:lnTo>
                  <a:lnTo>
                    <a:pt x="539" y="487"/>
                  </a:lnTo>
                  <a:cubicBezTo>
                    <a:pt x="1" y="588"/>
                    <a:pt x="106" y="1354"/>
                    <a:pt x="597" y="1354"/>
                  </a:cubicBezTo>
                  <a:cubicBezTo>
                    <a:pt x="628" y="1354"/>
                    <a:pt x="660" y="1351"/>
                    <a:pt x="693" y="1345"/>
                  </a:cubicBezTo>
                  <a:lnTo>
                    <a:pt x="3289" y="868"/>
                  </a:lnTo>
                  <a:cubicBezTo>
                    <a:pt x="3847" y="790"/>
                    <a:pt x="3746" y="0"/>
                    <a:pt x="3250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69975" y="2685525"/>
              <a:ext cx="46550" cy="38700"/>
            </a:xfrm>
            <a:custGeom>
              <a:avLst/>
              <a:gdLst/>
              <a:ahLst/>
              <a:cxnLst/>
              <a:rect l="l" t="t" r="r" b="b"/>
              <a:pathLst>
                <a:path w="1862" h="1548" extrusionOk="0">
                  <a:moveTo>
                    <a:pt x="1015" y="0"/>
                  </a:moveTo>
                  <a:cubicBezTo>
                    <a:pt x="967" y="0"/>
                    <a:pt x="919" y="5"/>
                    <a:pt x="870" y="15"/>
                  </a:cubicBezTo>
                  <a:cubicBezTo>
                    <a:pt x="191" y="122"/>
                    <a:pt x="0" y="1015"/>
                    <a:pt x="560" y="1408"/>
                  </a:cubicBezTo>
                  <a:cubicBezTo>
                    <a:pt x="701" y="1505"/>
                    <a:pt x="854" y="1548"/>
                    <a:pt x="1002" y="1548"/>
                  </a:cubicBezTo>
                  <a:cubicBezTo>
                    <a:pt x="1453" y="1548"/>
                    <a:pt x="1861" y="1145"/>
                    <a:pt x="1763" y="634"/>
                  </a:cubicBezTo>
                  <a:cubicBezTo>
                    <a:pt x="1700" y="266"/>
                    <a:pt x="1377" y="0"/>
                    <a:pt x="1015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423950" y="2673950"/>
              <a:ext cx="93700" cy="33725"/>
            </a:xfrm>
            <a:custGeom>
              <a:avLst/>
              <a:gdLst/>
              <a:ahLst/>
              <a:cxnLst/>
              <a:rect l="l" t="t" r="r" b="b"/>
              <a:pathLst>
                <a:path w="3748" h="1349" extrusionOk="0">
                  <a:moveTo>
                    <a:pt x="3128" y="0"/>
                  </a:moveTo>
                  <a:cubicBezTo>
                    <a:pt x="3116" y="0"/>
                    <a:pt x="3104" y="1"/>
                    <a:pt x="3092" y="1"/>
                  </a:cubicBezTo>
                  <a:lnTo>
                    <a:pt x="497" y="478"/>
                  </a:lnTo>
                  <a:cubicBezTo>
                    <a:pt x="0" y="628"/>
                    <a:pt x="119" y="1349"/>
                    <a:pt x="605" y="1349"/>
                  </a:cubicBezTo>
                  <a:cubicBezTo>
                    <a:pt x="620" y="1349"/>
                    <a:pt x="636" y="1348"/>
                    <a:pt x="651" y="1347"/>
                  </a:cubicBezTo>
                  <a:lnTo>
                    <a:pt x="3247" y="882"/>
                  </a:lnTo>
                  <a:cubicBezTo>
                    <a:pt x="3747" y="731"/>
                    <a:pt x="3634" y="0"/>
                    <a:pt x="312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380400" y="2743050"/>
              <a:ext cx="46600" cy="38625"/>
            </a:xfrm>
            <a:custGeom>
              <a:avLst/>
              <a:gdLst/>
              <a:ahLst/>
              <a:cxnLst/>
              <a:rect l="l" t="t" r="r" b="b"/>
              <a:pathLst>
                <a:path w="1864" h="1545" extrusionOk="0">
                  <a:moveTo>
                    <a:pt x="1014" y="0"/>
                  </a:moveTo>
                  <a:cubicBezTo>
                    <a:pt x="970" y="0"/>
                    <a:pt x="926" y="4"/>
                    <a:pt x="881" y="11"/>
                  </a:cubicBezTo>
                  <a:cubicBezTo>
                    <a:pt x="191" y="131"/>
                    <a:pt x="0" y="1012"/>
                    <a:pt x="572" y="1404"/>
                  </a:cubicBezTo>
                  <a:cubicBezTo>
                    <a:pt x="710" y="1501"/>
                    <a:pt x="860" y="1545"/>
                    <a:pt x="1007" y="1545"/>
                  </a:cubicBezTo>
                  <a:cubicBezTo>
                    <a:pt x="1454" y="1545"/>
                    <a:pt x="1864" y="1142"/>
                    <a:pt x="1774" y="631"/>
                  </a:cubicBezTo>
                  <a:cubicBezTo>
                    <a:pt x="1700" y="258"/>
                    <a:pt x="1378" y="0"/>
                    <a:pt x="1014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433850" y="2731600"/>
              <a:ext cx="94825" cy="33850"/>
            </a:xfrm>
            <a:custGeom>
              <a:avLst/>
              <a:gdLst/>
              <a:ahLst/>
              <a:cxnLst/>
              <a:rect l="l" t="t" r="r" b="b"/>
              <a:pathLst>
                <a:path w="3793" h="1354" extrusionOk="0">
                  <a:moveTo>
                    <a:pt x="3181" y="1"/>
                  </a:moveTo>
                  <a:cubicBezTo>
                    <a:pt x="3159" y="1"/>
                    <a:pt x="3136" y="2"/>
                    <a:pt x="3113" y="5"/>
                  </a:cubicBezTo>
                  <a:lnTo>
                    <a:pt x="517" y="469"/>
                  </a:lnTo>
                  <a:cubicBezTo>
                    <a:pt x="1" y="607"/>
                    <a:pt x="115" y="1354"/>
                    <a:pt x="625" y="1354"/>
                  </a:cubicBezTo>
                  <a:cubicBezTo>
                    <a:pt x="644" y="1354"/>
                    <a:pt x="664" y="1353"/>
                    <a:pt x="684" y="1351"/>
                  </a:cubicBezTo>
                  <a:lnTo>
                    <a:pt x="3280" y="874"/>
                  </a:lnTo>
                  <a:cubicBezTo>
                    <a:pt x="3793" y="749"/>
                    <a:pt x="3683" y="1"/>
                    <a:pt x="3181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336050" y="2982275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3" y="0"/>
                  </a:moveTo>
                  <a:cubicBezTo>
                    <a:pt x="2894" y="0"/>
                    <a:pt x="1882" y="467"/>
                    <a:pt x="1215" y="1349"/>
                  </a:cubicBezTo>
                  <a:lnTo>
                    <a:pt x="6953" y="4968"/>
                  </a:lnTo>
                  <a:cubicBezTo>
                    <a:pt x="7763" y="3408"/>
                    <a:pt x="7239" y="1468"/>
                    <a:pt x="5739" y="527"/>
                  </a:cubicBezTo>
                  <a:cubicBezTo>
                    <a:pt x="5177" y="172"/>
                    <a:pt x="4547" y="0"/>
                    <a:pt x="3923" y="0"/>
                  </a:cubicBezTo>
                  <a:close/>
                  <a:moveTo>
                    <a:pt x="810" y="1992"/>
                  </a:moveTo>
                  <a:lnTo>
                    <a:pt x="810" y="1992"/>
                  </a:lnTo>
                  <a:cubicBezTo>
                    <a:pt x="0" y="3563"/>
                    <a:pt x="524" y="5492"/>
                    <a:pt x="2012" y="6433"/>
                  </a:cubicBezTo>
                  <a:cubicBezTo>
                    <a:pt x="2575" y="6788"/>
                    <a:pt x="3208" y="6960"/>
                    <a:pt x="3836" y="6960"/>
                  </a:cubicBezTo>
                  <a:cubicBezTo>
                    <a:pt x="4867" y="6960"/>
                    <a:pt x="5882" y="6496"/>
                    <a:pt x="6549" y="5623"/>
                  </a:cubicBezTo>
                  <a:lnTo>
                    <a:pt x="810" y="1992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699475" y="2609075"/>
              <a:ext cx="152125" cy="140725"/>
            </a:xfrm>
            <a:custGeom>
              <a:avLst/>
              <a:gdLst/>
              <a:ahLst/>
              <a:cxnLst/>
              <a:rect l="l" t="t" r="r" b="b"/>
              <a:pathLst>
                <a:path w="6085" h="5629" extrusionOk="0">
                  <a:moveTo>
                    <a:pt x="3608" y="1"/>
                  </a:moveTo>
                  <a:lnTo>
                    <a:pt x="1215" y="1620"/>
                  </a:lnTo>
                  <a:cubicBezTo>
                    <a:pt x="251" y="2275"/>
                    <a:pt x="1" y="3585"/>
                    <a:pt x="656" y="4549"/>
                  </a:cubicBezTo>
                  <a:lnTo>
                    <a:pt x="763" y="4716"/>
                  </a:lnTo>
                  <a:cubicBezTo>
                    <a:pt x="1170" y="5308"/>
                    <a:pt x="1831" y="5629"/>
                    <a:pt x="2505" y="5629"/>
                  </a:cubicBezTo>
                  <a:cubicBezTo>
                    <a:pt x="2914" y="5629"/>
                    <a:pt x="3327" y="5511"/>
                    <a:pt x="3692" y="5263"/>
                  </a:cubicBezTo>
                  <a:lnTo>
                    <a:pt x="6085" y="3644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802175" y="255055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9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4"/>
                    <a:pt x="5430" y="1080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655125" y="2899825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7" y="1"/>
                  </a:moveTo>
                  <a:cubicBezTo>
                    <a:pt x="4831" y="1"/>
                    <a:pt x="4666" y="137"/>
                    <a:pt x="4644" y="325"/>
                  </a:cubicBezTo>
                  <a:lnTo>
                    <a:pt x="4180" y="3801"/>
                  </a:lnTo>
                  <a:lnTo>
                    <a:pt x="703" y="3349"/>
                  </a:lnTo>
                  <a:cubicBezTo>
                    <a:pt x="682" y="3345"/>
                    <a:pt x="661" y="3343"/>
                    <a:pt x="641" y="3343"/>
                  </a:cubicBezTo>
                  <a:cubicBezTo>
                    <a:pt x="463" y="3343"/>
                    <a:pt x="308" y="3478"/>
                    <a:pt x="286" y="3670"/>
                  </a:cubicBezTo>
                  <a:lnTo>
                    <a:pt x="24" y="5635"/>
                  </a:lnTo>
                  <a:cubicBezTo>
                    <a:pt x="1" y="5837"/>
                    <a:pt x="144" y="6028"/>
                    <a:pt x="346" y="6052"/>
                  </a:cubicBezTo>
                  <a:lnTo>
                    <a:pt x="346" y="6063"/>
                  </a:lnTo>
                  <a:lnTo>
                    <a:pt x="3823" y="6516"/>
                  </a:lnTo>
                  <a:lnTo>
                    <a:pt x="3358" y="10004"/>
                  </a:lnTo>
                  <a:cubicBezTo>
                    <a:pt x="3334" y="10207"/>
                    <a:pt x="3477" y="10385"/>
                    <a:pt x="3680" y="10421"/>
                  </a:cubicBezTo>
                  <a:lnTo>
                    <a:pt x="5656" y="10671"/>
                  </a:lnTo>
                  <a:cubicBezTo>
                    <a:pt x="5677" y="10675"/>
                    <a:pt x="5698" y="10677"/>
                    <a:pt x="5718" y="10677"/>
                  </a:cubicBezTo>
                  <a:cubicBezTo>
                    <a:pt x="5896" y="10677"/>
                    <a:pt x="6051" y="10543"/>
                    <a:pt x="6073" y="10362"/>
                  </a:cubicBezTo>
                  <a:lnTo>
                    <a:pt x="6537" y="6873"/>
                  </a:lnTo>
                  <a:lnTo>
                    <a:pt x="10014" y="7337"/>
                  </a:lnTo>
                  <a:cubicBezTo>
                    <a:pt x="10029" y="7339"/>
                    <a:pt x="10043" y="7340"/>
                    <a:pt x="10058" y="7340"/>
                  </a:cubicBezTo>
                  <a:cubicBezTo>
                    <a:pt x="10243" y="7340"/>
                    <a:pt x="10409" y="7204"/>
                    <a:pt x="10442" y="7016"/>
                  </a:cubicBezTo>
                  <a:lnTo>
                    <a:pt x="10692" y="5039"/>
                  </a:lnTo>
                  <a:cubicBezTo>
                    <a:pt x="10728" y="4837"/>
                    <a:pt x="10585" y="4647"/>
                    <a:pt x="10371" y="4623"/>
                  </a:cubicBezTo>
                  <a:lnTo>
                    <a:pt x="6894" y="4158"/>
                  </a:lnTo>
                  <a:lnTo>
                    <a:pt x="7359" y="682"/>
                  </a:lnTo>
                  <a:cubicBezTo>
                    <a:pt x="7383" y="479"/>
                    <a:pt x="7240" y="289"/>
                    <a:pt x="7037" y="265"/>
                  </a:cubicBezTo>
                  <a:lnTo>
                    <a:pt x="5061" y="3"/>
                  </a:lnTo>
                  <a:cubicBezTo>
                    <a:pt x="5046" y="1"/>
                    <a:pt x="5031" y="1"/>
                    <a:pt x="501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311925" y="330455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73"/>
                    <a:pt x="4763" y="1364"/>
                    <a:pt x="4632" y="1519"/>
                  </a:cubicBezTo>
                  <a:lnTo>
                    <a:pt x="3835" y="1662"/>
                  </a:lnTo>
                  <a:cubicBezTo>
                    <a:pt x="3668" y="1566"/>
                    <a:pt x="3549" y="1400"/>
                    <a:pt x="3501" y="1209"/>
                  </a:cubicBez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76" y="2723"/>
                  </a:moveTo>
                  <a:cubicBezTo>
                    <a:pt x="8126" y="2723"/>
                    <a:pt x="8354" y="2911"/>
                    <a:pt x="8407" y="3174"/>
                  </a:cubicBezTo>
                  <a:lnTo>
                    <a:pt x="9788" y="10746"/>
                  </a:lnTo>
                  <a:cubicBezTo>
                    <a:pt x="9835" y="11044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2" y="12527"/>
                    <a:pt x="2982" y="12527"/>
                  </a:cubicBezTo>
                  <a:cubicBezTo>
                    <a:pt x="2719" y="12527"/>
                    <a:pt x="2483" y="12345"/>
                    <a:pt x="2430" y="12068"/>
                  </a:cubicBezTo>
                  <a:lnTo>
                    <a:pt x="1072" y="4507"/>
                  </a:lnTo>
                  <a:cubicBezTo>
                    <a:pt x="1013" y="4210"/>
                    <a:pt x="1215" y="3924"/>
                    <a:pt x="1513" y="3876"/>
                  </a:cubicBezTo>
                  <a:lnTo>
                    <a:pt x="2263" y="3733"/>
                  </a:lnTo>
                  <a:cubicBezTo>
                    <a:pt x="2295" y="3948"/>
                    <a:pt x="2483" y="4096"/>
                    <a:pt x="2695" y="4096"/>
                  </a:cubicBezTo>
                  <a:cubicBezTo>
                    <a:pt x="2717" y="4096"/>
                    <a:pt x="2740" y="4094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09" y="2726"/>
                    <a:pt x="7843" y="2723"/>
                    <a:pt x="7876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7"/>
                    <a:pt x="3942" y="19"/>
                  </a:cubicBezTo>
                  <a:cubicBezTo>
                    <a:pt x="3358" y="126"/>
                    <a:pt x="2965" y="685"/>
                    <a:pt x="3073" y="1281"/>
                  </a:cubicBezTo>
                  <a:cubicBezTo>
                    <a:pt x="3108" y="1447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71"/>
                    <a:pt x="1989" y="2269"/>
                    <a:pt x="2037" y="2590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97"/>
                    <a:pt x="1" y="3662"/>
                    <a:pt x="84" y="4150"/>
                  </a:cubicBezTo>
                  <a:lnTo>
                    <a:pt x="1668" y="12758"/>
                  </a:lnTo>
                  <a:cubicBezTo>
                    <a:pt x="1741" y="13188"/>
                    <a:pt x="2111" y="13489"/>
                    <a:pt x="2532" y="13489"/>
                  </a:cubicBezTo>
                  <a:cubicBezTo>
                    <a:pt x="2588" y="13489"/>
                    <a:pt x="2646" y="13484"/>
                    <a:pt x="2703" y="13473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4"/>
                    <a:pt x="8145" y="1745"/>
                  </a:cubicBezTo>
                  <a:lnTo>
                    <a:pt x="6859" y="1995"/>
                  </a:lnTo>
                  <a:lnTo>
                    <a:pt x="6811" y="1721"/>
                  </a:lnTo>
                  <a:cubicBezTo>
                    <a:pt x="6757" y="1430"/>
                    <a:pt x="6498" y="1226"/>
                    <a:pt x="6219" y="1226"/>
                  </a:cubicBezTo>
                  <a:cubicBezTo>
                    <a:pt x="6190" y="1226"/>
                    <a:pt x="6161" y="1228"/>
                    <a:pt x="6132" y="1233"/>
                  </a:cubicBezTo>
                  <a:lnTo>
                    <a:pt x="5180" y="1412"/>
                  </a:lnTo>
                  <a:cubicBezTo>
                    <a:pt x="5228" y="1245"/>
                    <a:pt x="5240" y="1066"/>
                    <a:pt x="5216" y="888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360150" y="3425775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1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4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412650" y="3414475"/>
              <a:ext cx="97050" cy="33750"/>
            </a:xfrm>
            <a:custGeom>
              <a:avLst/>
              <a:gdLst/>
              <a:ahLst/>
              <a:cxnLst/>
              <a:rect l="l" t="t" r="r" b="b"/>
              <a:pathLst>
                <a:path w="3882" h="1350" extrusionOk="0">
                  <a:moveTo>
                    <a:pt x="3282" y="0"/>
                  </a:moveTo>
                  <a:cubicBezTo>
                    <a:pt x="3245" y="0"/>
                    <a:pt x="3205" y="5"/>
                    <a:pt x="3163" y="15"/>
                  </a:cubicBezTo>
                  <a:lnTo>
                    <a:pt x="3151" y="3"/>
                  </a:lnTo>
                  <a:lnTo>
                    <a:pt x="556" y="479"/>
                  </a:lnTo>
                  <a:cubicBezTo>
                    <a:pt x="1" y="568"/>
                    <a:pt x="108" y="1350"/>
                    <a:pt x="597" y="1350"/>
                  </a:cubicBezTo>
                  <a:cubicBezTo>
                    <a:pt x="633" y="1350"/>
                    <a:pt x="671" y="1345"/>
                    <a:pt x="710" y="1337"/>
                  </a:cubicBezTo>
                  <a:lnTo>
                    <a:pt x="3306" y="872"/>
                  </a:lnTo>
                  <a:cubicBezTo>
                    <a:pt x="3882" y="817"/>
                    <a:pt x="3778" y="0"/>
                    <a:pt x="3282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369975" y="3479650"/>
              <a:ext cx="46550" cy="38725"/>
            </a:xfrm>
            <a:custGeom>
              <a:avLst/>
              <a:gdLst/>
              <a:ahLst/>
              <a:cxnLst/>
              <a:rect l="l" t="t" r="r" b="b"/>
              <a:pathLst>
                <a:path w="1862" h="1549" extrusionOk="0">
                  <a:moveTo>
                    <a:pt x="1015" y="1"/>
                  </a:moveTo>
                  <a:cubicBezTo>
                    <a:pt x="967" y="1"/>
                    <a:pt x="919" y="6"/>
                    <a:pt x="870" y="15"/>
                  </a:cubicBezTo>
                  <a:cubicBezTo>
                    <a:pt x="191" y="134"/>
                    <a:pt x="0" y="1015"/>
                    <a:pt x="560" y="1408"/>
                  </a:cubicBezTo>
                  <a:cubicBezTo>
                    <a:pt x="701" y="1505"/>
                    <a:pt x="854" y="1549"/>
                    <a:pt x="1002" y="1549"/>
                  </a:cubicBezTo>
                  <a:cubicBezTo>
                    <a:pt x="1453" y="1549"/>
                    <a:pt x="1861" y="1146"/>
                    <a:pt x="1763" y="635"/>
                  </a:cubicBezTo>
                  <a:cubicBezTo>
                    <a:pt x="1700" y="267"/>
                    <a:pt x="1377" y="1"/>
                    <a:pt x="1015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423850" y="346835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2"/>
                    <a:pt x="3096" y="3"/>
                  </a:cubicBezTo>
                  <a:lnTo>
                    <a:pt x="501" y="467"/>
                  </a:lnTo>
                  <a:cubicBezTo>
                    <a:pt x="0" y="619"/>
                    <a:pt x="125" y="1350"/>
                    <a:pt x="620" y="1350"/>
                  </a:cubicBezTo>
                  <a:cubicBezTo>
                    <a:pt x="632" y="1350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380400" y="3537175"/>
              <a:ext cx="46600" cy="38650"/>
            </a:xfrm>
            <a:custGeom>
              <a:avLst/>
              <a:gdLst/>
              <a:ahLst/>
              <a:cxnLst/>
              <a:rect l="l" t="t" r="r" b="b"/>
              <a:pathLst>
                <a:path w="1864" h="1546" extrusionOk="0">
                  <a:moveTo>
                    <a:pt x="1013" y="1"/>
                  </a:moveTo>
                  <a:cubicBezTo>
                    <a:pt x="970" y="1"/>
                    <a:pt x="926" y="5"/>
                    <a:pt x="881" y="12"/>
                  </a:cubicBezTo>
                  <a:cubicBezTo>
                    <a:pt x="191" y="131"/>
                    <a:pt x="0" y="1012"/>
                    <a:pt x="572" y="1405"/>
                  </a:cubicBezTo>
                  <a:cubicBezTo>
                    <a:pt x="710" y="1502"/>
                    <a:pt x="861" y="1546"/>
                    <a:pt x="1008" y="1546"/>
                  </a:cubicBezTo>
                  <a:cubicBezTo>
                    <a:pt x="1454" y="1546"/>
                    <a:pt x="1864" y="1145"/>
                    <a:pt x="1774" y="643"/>
                  </a:cubicBezTo>
                  <a:cubicBezTo>
                    <a:pt x="1700" y="260"/>
                    <a:pt x="1378" y="1"/>
                    <a:pt x="1013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434075" y="3525850"/>
              <a:ext cx="94400" cy="33725"/>
            </a:xfrm>
            <a:custGeom>
              <a:avLst/>
              <a:gdLst/>
              <a:ahLst/>
              <a:cxnLst/>
              <a:rect l="l" t="t" r="r" b="b"/>
              <a:pathLst>
                <a:path w="3776" h="1349" extrusionOk="0">
                  <a:moveTo>
                    <a:pt x="3104" y="1"/>
                  </a:moveTo>
                  <a:lnTo>
                    <a:pt x="508" y="477"/>
                  </a:lnTo>
                  <a:cubicBezTo>
                    <a:pt x="0" y="616"/>
                    <a:pt x="119" y="1348"/>
                    <a:pt x="627" y="1348"/>
                  </a:cubicBezTo>
                  <a:cubicBezTo>
                    <a:pt x="643" y="1348"/>
                    <a:pt x="659" y="1348"/>
                    <a:pt x="675" y="1346"/>
                  </a:cubicBezTo>
                  <a:lnTo>
                    <a:pt x="3271" y="882"/>
                  </a:lnTo>
                  <a:cubicBezTo>
                    <a:pt x="3775" y="744"/>
                    <a:pt x="3661" y="10"/>
                    <a:pt x="3162" y="10"/>
                  </a:cubicBezTo>
                  <a:cubicBezTo>
                    <a:pt x="3143" y="10"/>
                    <a:pt x="3124" y="11"/>
                    <a:pt x="3104" y="13"/>
                  </a:cubicBezTo>
                  <a:lnTo>
                    <a:pt x="3104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336925" y="3776475"/>
              <a:ext cx="193225" cy="173675"/>
            </a:xfrm>
            <a:custGeom>
              <a:avLst/>
              <a:gdLst/>
              <a:ahLst/>
              <a:cxnLst/>
              <a:rect l="l" t="t" r="r" b="b"/>
              <a:pathLst>
                <a:path w="7729" h="6947" extrusionOk="0">
                  <a:moveTo>
                    <a:pt x="3896" y="1"/>
                  </a:moveTo>
                  <a:cubicBezTo>
                    <a:pt x="2865" y="1"/>
                    <a:pt x="1848" y="470"/>
                    <a:pt x="1180" y="1346"/>
                  </a:cubicBezTo>
                  <a:lnTo>
                    <a:pt x="6918" y="4978"/>
                  </a:lnTo>
                  <a:cubicBezTo>
                    <a:pt x="7728" y="3406"/>
                    <a:pt x="7204" y="1477"/>
                    <a:pt x="5704" y="525"/>
                  </a:cubicBezTo>
                  <a:cubicBezTo>
                    <a:pt x="5144" y="171"/>
                    <a:pt x="4517" y="1"/>
                    <a:pt x="3896" y="1"/>
                  </a:cubicBezTo>
                  <a:close/>
                  <a:moveTo>
                    <a:pt x="775" y="1989"/>
                  </a:moveTo>
                  <a:cubicBezTo>
                    <a:pt x="1" y="3561"/>
                    <a:pt x="489" y="5478"/>
                    <a:pt x="1954" y="6418"/>
                  </a:cubicBezTo>
                  <a:cubicBezTo>
                    <a:pt x="2522" y="6775"/>
                    <a:pt x="3157" y="6947"/>
                    <a:pt x="3787" y="6947"/>
                  </a:cubicBezTo>
                  <a:cubicBezTo>
                    <a:pt x="4818" y="6947"/>
                    <a:pt x="5833" y="6486"/>
                    <a:pt x="6514" y="5621"/>
                  </a:cubicBezTo>
                  <a:lnTo>
                    <a:pt x="775" y="1989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1"/>
            <p:cNvSpPr/>
            <p:nvPr/>
          </p:nvSpPr>
          <p:spPr>
            <a:xfrm>
              <a:off x="699475" y="3402925"/>
              <a:ext cx="152125" cy="141100"/>
            </a:xfrm>
            <a:custGeom>
              <a:avLst/>
              <a:gdLst/>
              <a:ahLst/>
              <a:cxnLst/>
              <a:rect l="l" t="t" r="r" b="b"/>
              <a:pathLst>
                <a:path w="6085" h="5644" extrusionOk="0">
                  <a:moveTo>
                    <a:pt x="3608" y="1"/>
                  </a:moveTo>
                  <a:lnTo>
                    <a:pt x="1215" y="1632"/>
                  </a:lnTo>
                  <a:cubicBezTo>
                    <a:pt x="251" y="2287"/>
                    <a:pt x="1" y="3596"/>
                    <a:pt x="656" y="4561"/>
                  </a:cubicBezTo>
                  <a:lnTo>
                    <a:pt x="763" y="4727"/>
                  </a:lnTo>
                  <a:cubicBezTo>
                    <a:pt x="1172" y="5323"/>
                    <a:pt x="1837" y="5644"/>
                    <a:pt x="2514" y="5644"/>
                  </a:cubicBezTo>
                  <a:cubicBezTo>
                    <a:pt x="2920" y="5644"/>
                    <a:pt x="3330" y="5528"/>
                    <a:pt x="3692" y="5287"/>
                  </a:cubicBezTo>
                  <a:lnTo>
                    <a:pt x="6085" y="3656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1"/>
            <p:cNvSpPr/>
            <p:nvPr/>
          </p:nvSpPr>
          <p:spPr>
            <a:xfrm>
              <a:off x="802175" y="3344700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577" y="0"/>
                  </a:moveTo>
                  <a:cubicBezTo>
                    <a:pt x="3169" y="0"/>
                    <a:pt x="2757" y="118"/>
                    <a:pt x="2394" y="365"/>
                  </a:cubicBezTo>
                  <a:lnTo>
                    <a:pt x="0" y="1996"/>
                  </a:lnTo>
                  <a:lnTo>
                    <a:pt x="2489" y="5640"/>
                  </a:lnTo>
                  <a:lnTo>
                    <a:pt x="4870" y="4008"/>
                  </a:lnTo>
                  <a:cubicBezTo>
                    <a:pt x="5834" y="3354"/>
                    <a:pt x="6084" y="2044"/>
                    <a:pt x="5430" y="1091"/>
                  </a:cubicBezTo>
                  <a:lnTo>
                    <a:pt x="5322" y="925"/>
                  </a:lnTo>
                  <a:cubicBezTo>
                    <a:pt x="4914" y="324"/>
                    <a:pt x="4252" y="0"/>
                    <a:pt x="35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1"/>
            <p:cNvSpPr/>
            <p:nvPr/>
          </p:nvSpPr>
          <p:spPr>
            <a:xfrm>
              <a:off x="655125" y="369420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4998" y="0"/>
                  </a:moveTo>
                  <a:cubicBezTo>
                    <a:pt x="4821" y="0"/>
                    <a:pt x="4665" y="134"/>
                    <a:pt x="4644" y="315"/>
                  </a:cubicBezTo>
                  <a:lnTo>
                    <a:pt x="4180" y="3804"/>
                  </a:lnTo>
                  <a:lnTo>
                    <a:pt x="703" y="3340"/>
                  </a:lnTo>
                  <a:cubicBezTo>
                    <a:pt x="688" y="3338"/>
                    <a:pt x="674" y="3337"/>
                    <a:pt x="659" y="3337"/>
                  </a:cubicBezTo>
                  <a:cubicBezTo>
                    <a:pt x="474" y="3337"/>
                    <a:pt x="308" y="3473"/>
                    <a:pt x="286" y="3661"/>
                  </a:cubicBezTo>
                  <a:lnTo>
                    <a:pt x="24" y="5638"/>
                  </a:lnTo>
                  <a:cubicBezTo>
                    <a:pt x="1" y="5840"/>
                    <a:pt x="144" y="6019"/>
                    <a:pt x="346" y="6054"/>
                  </a:cubicBezTo>
                  <a:lnTo>
                    <a:pt x="3823" y="6519"/>
                  </a:lnTo>
                  <a:lnTo>
                    <a:pt x="3358" y="9995"/>
                  </a:lnTo>
                  <a:cubicBezTo>
                    <a:pt x="3334" y="10198"/>
                    <a:pt x="3477" y="10388"/>
                    <a:pt x="3680" y="10412"/>
                  </a:cubicBezTo>
                  <a:lnTo>
                    <a:pt x="5656" y="10674"/>
                  </a:lnTo>
                  <a:cubicBezTo>
                    <a:pt x="5671" y="10676"/>
                    <a:pt x="5686" y="10676"/>
                    <a:pt x="5700" y="10676"/>
                  </a:cubicBezTo>
                  <a:cubicBezTo>
                    <a:pt x="5886" y="10676"/>
                    <a:pt x="6051" y="10540"/>
                    <a:pt x="6073" y="10352"/>
                  </a:cubicBezTo>
                  <a:lnTo>
                    <a:pt x="6537" y="6876"/>
                  </a:lnTo>
                  <a:lnTo>
                    <a:pt x="10014" y="7328"/>
                  </a:lnTo>
                  <a:cubicBezTo>
                    <a:pt x="10029" y="7330"/>
                    <a:pt x="10043" y="7331"/>
                    <a:pt x="10058" y="7331"/>
                  </a:cubicBezTo>
                  <a:cubicBezTo>
                    <a:pt x="10243" y="7331"/>
                    <a:pt x="10409" y="7194"/>
                    <a:pt x="10442" y="7007"/>
                  </a:cubicBezTo>
                  <a:lnTo>
                    <a:pt x="10692" y="5042"/>
                  </a:lnTo>
                  <a:cubicBezTo>
                    <a:pt x="10728" y="4828"/>
                    <a:pt x="10585" y="4649"/>
                    <a:pt x="10371" y="4614"/>
                  </a:cubicBezTo>
                  <a:lnTo>
                    <a:pt x="6894" y="4161"/>
                  </a:lnTo>
                  <a:lnTo>
                    <a:pt x="7359" y="685"/>
                  </a:lnTo>
                  <a:cubicBezTo>
                    <a:pt x="7383" y="470"/>
                    <a:pt x="7240" y="292"/>
                    <a:pt x="7037" y="256"/>
                  </a:cubicBezTo>
                  <a:lnTo>
                    <a:pt x="5061" y="6"/>
                  </a:lnTo>
                  <a:cubicBezTo>
                    <a:pt x="5040" y="2"/>
                    <a:pt x="5019" y="0"/>
                    <a:pt x="4998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311925" y="4098700"/>
              <a:ext cx="271200" cy="337250"/>
            </a:xfrm>
            <a:custGeom>
              <a:avLst/>
              <a:gdLst/>
              <a:ahLst/>
              <a:cxnLst/>
              <a:rect l="l" t="t" r="r" b="b"/>
              <a:pathLst>
                <a:path w="10848" h="13490" extrusionOk="0">
                  <a:moveTo>
                    <a:pt x="4152" y="412"/>
                  </a:moveTo>
                  <a:cubicBezTo>
                    <a:pt x="4441" y="412"/>
                    <a:pt x="4724" y="585"/>
                    <a:pt x="4775" y="971"/>
                  </a:cubicBezTo>
                  <a:cubicBezTo>
                    <a:pt x="4811" y="1161"/>
                    <a:pt x="4751" y="1364"/>
                    <a:pt x="4632" y="1519"/>
                  </a:cubicBezTo>
                  <a:lnTo>
                    <a:pt x="3835" y="1661"/>
                  </a:lnTo>
                  <a:cubicBezTo>
                    <a:pt x="3668" y="1566"/>
                    <a:pt x="3549" y="1411"/>
                    <a:pt x="3501" y="1221"/>
                  </a:cubicBezTo>
                  <a:lnTo>
                    <a:pt x="3501" y="1209"/>
                  </a:lnTo>
                  <a:cubicBezTo>
                    <a:pt x="3386" y="709"/>
                    <a:pt x="3774" y="412"/>
                    <a:pt x="4152" y="412"/>
                  </a:cubicBezTo>
                  <a:close/>
                  <a:moveTo>
                    <a:pt x="7880" y="2723"/>
                  </a:moveTo>
                  <a:cubicBezTo>
                    <a:pt x="8137" y="2723"/>
                    <a:pt x="8365" y="2911"/>
                    <a:pt x="8407" y="3173"/>
                  </a:cubicBezTo>
                  <a:lnTo>
                    <a:pt x="9788" y="10734"/>
                  </a:lnTo>
                  <a:cubicBezTo>
                    <a:pt x="9835" y="11043"/>
                    <a:pt x="9633" y="11329"/>
                    <a:pt x="9335" y="11377"/>
                  </a:cubicBezTo>
                  <a:lnTo>
                    <a:pt x="3073" y="12520"/>
                  </a:lnTo>
                  <a:cubicBezTo>
                    <a:pt x="3042" y="12525"/>
                    <a:pt x="3011" y="12527"/>
                    <a:pt x="2981" y="12527"/>
                  </a:cubicBezTo>
                  <a:cubicBezTo>
                    <a:pt x="2718" y="12527"/>
                    <a:pt x="2483" y="12346"/>
                    <a:pt x="2430" y="12079"/>
                  </a:cubicBezTo>
                  <a:lnTo>
                    <a:pt x="1072" y="4507"/>
                  </a:lnTo>
                  <a:cubicBezTo>
                    <a:pt x="1013" y="4209"/>
                    <a:pt x="1215" y="3924"/>
                    <a:pt x="1513" y="3876"/>
                  </a:cubicBezTo>
                  <a:lnTo>
                    <a:pt x="2263" y="3745"/>
                  </a:lnTo>
                  <a:cubicBezTo>
                    <a:pt x="2295" y="3945"/>
                    <a:pt x="2475" y="4098"/>
                    <a:pt x="2681" y="4098"/>
                  </a:cubicBezTo>
                  <a:cubicBezTo>
                    <a:pt x="2708" y="4098"/>
                    <a:pt x="2735" y="4096"/>
                    <a:pt x="2763" y="4090"/>
                  </a:cubicBezTo>
                  <a:lnTo>
                    <a:pt x="6680" y="3376"/>
                  </a:lnTo>
                  <a:cubicBezTo>
                    <a:pt x="6906" y="3328"/>
                    <a:pt x="7073" y="3102"/>
                    <a:pt x="7025" y="2864"/>
                  </a:cubicBezTo>
                  <a:lnTo>
                    <a:pt x="7776" y="2733"/>
                  </a:lnTo>
                  <a:cubicBezTo>
                    <a:pt x="7811" y="2726"/>
                    <a:pt x="7846" y="2723"/>
                    <a:pt x="7880" y="2723"/>
                  </a:cubicBezTo>
                  <a:close/>
                  <a:moveTo>
                    <a:pt x="4138" y="1"/>
                  </a:moveTo>
                  <a:cubicBezTo>
                    <a:pt x="4073" y="1"/>
                    <a:pt x="4008" y="6"/>
                    <a:pt x="3942" y="18"/>
                  </a:cubicBezTo>
                  <a:cubicBezTo>
                    <a:pt x="3358" y="125"/>
                    <a:pt x="2965" y="697"/>
                    <a:pt x="3073" y="1280"/>
                  </a:cubicBezTo>
                  <a:cubicBezTo>
                    <a:pt x="3108" y="1459"/>
                    <a:pt x="3180" y="1614"/>
                    <a:pt x="3287" y="1757"/>
                  </a:cubicBezTo>
                  <a:lnTo>
                    <a:pt x="2513" y="1900"/>
                  </a:lnTo>
                  <a:cubicBezTo>
                    <a:pt x="2192" y="1959"/>
                    <a:pt x="1989" y="2269"/>
                    <a:pt x="2037" y="2578"/>
                  </a:cubicBezTo>
                  <a:lnTo>
                    <a:pt x="2096" y="2864"/>
                  </a:lnTo>
                  <a:lnTo>
                    <a:pt x="798" y="3102"/>
                  </a:lnTo>
                  <a:cubicBezTo>
                    <a:pt x="322" y="3185"/>
                    <a:pt x="1" y="3650"/>
                    <a:pt x="84" y="4138"/>
                  </a:cubicBezTo>
                  <a:lnTo>
                    <a:pt x="1668" y="12770"/>
                  </a:lnTo>
                  <a:cubicBezTo>
                    <a:pt x="1741" y="13190"/>
                    <a:pt x="2110" y="13489"/>
                    <a:pt x="2531" y="13489"/>
                  </a:cubicBezTo>
                  <a:cubicBezTo>
                    <a:pt x="2588" y="13489"/>
                    <a:pt x="2646" y="13484"/>
                    <a:pt x="2703" y="13472"/>
                  </a:cubicBezTo>
                  <a:lnTo>
                    <a:pt x="10050" y="12139"/>
                  </a:lnTo>
                  <a:cubicBezTo>
                    <a:pt x="10526" y="12044"/>
                    <a:pt x="10847" y="11579"/>
                    <a:pt x="10764" y="11091"/>
                  </a:cubicBezTo>
                  <a:lnTo>
                    <a:pt x="9180" y="2459"/>
                  </a:lnTo>
                  <a:cubicBezTo>
                    <a:pt x="9107" y="2029"/>
                    <a:pt x="8737" y="1728"/>
                    <a:pt x="8317" y="1728"/>
                  </a:cubicBezTo>
                  <a:cubicBezTo>
                    <a:pt x="8260" y="1728"/>
                    <a:pt x="8202" y="1733"/>
                    <a:pt x="8145" y="1745"/>
                  </a:cubicBezTo>
                  <a:lnTo>
                    <a:pt x="6859" y="1995"/>
                  </a:lnTo>
                  <a:lnTo>
                    <a:pt x="6811" y="1709"/>
                  </a:lnTo>
                  <a:cubicBezTo>
                    <a:pt x="6758" y="1434"/>
                    <a:pt x="6509" y="1235"/>
                    <a:pt x="6237" y="1235"/>
                  </a:cubicBezTo>
                  <a:cubicBezTo>
                    <a:pt x="6202" y="1235"/>
                    <a:pt x="6167" y="1238"/>
                    <a:pt x="6132" y="1245"/>
                  </a:cubicBezTo>
                  <a:lnTo>
                    <a:pt x="5180" y="1411"/>
                  </a:lnTo>
                  <a:cubicBezTo>
                    <a:pt x="5228" y="1245"/>
                    <a:pt x="5240" y="1066"/>
                    <a:pt x="5216" y="887"/>
                  </a:cubicBezTo>
                  <a:cubicBezTo>
                    <a:pt x="5110" y="369"/>
                    <a:pt x="4656" y="1"/>
                    <a:pt x="413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60150" y="4220000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1" y="1012"/>
                    <a:pt x="560" y="1405"/>
                  </a:cubicBezTo>
                  <a:cubicBezTo>
                    <a:pt x="701" y="1502"/>
                    <a:pt x="854" y="1545"/>
                    <a:pt x="1002" y="1545"/>
                  </a:cubicBezTo>
                  <a:cubicBezTo>
                    <a:pt x="1453" y="1545"/>
                    <a:pt x="1861" y="1142"/>
                    <a:pt x="1763" y="631"/>
                  </a:cubicBezTo>
                  <a:cubicBezTo>
                    <a:pt x="1688" y="259"/>
                    <a:pt x="1367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413075" y="4208650"/>
              <a:ext cx="96125" cy="33625"/>
            </a:xfrm>
            <a:custGeom>
              <a:avLst/>
              <a:gdLst/>
              <a:ahLst/>
              <a:cxnLst/>
              <a:rect l="l" t="t" r="r" b="b"/>
              <a:pathLst>
                <a:path w="3845" h="1345" extrusionOk="0">
                  <a:moveTo>
                    <a:pt x="3258" y="1"/>
                  </a:moveTo>
                  <a:cubicBezTo>
                    <a:pt x="3223" y="1"/>
                    <a:pt x="3185" y="5"/>
                    <a:pt x="3146" y="14"/>
                  </a:cubicBezTo>
                  <a:lnTo>
                    <a:pt x="3134" y="14"/>
                  </a:lnTo>
                  <a:lnTo>
                    <a:pt x="539" y="478"/>
                  </a:lnTo>
                  <a:cubicBezTo>
                    <a:pt x="1" y="579"/>
                    <a:pt x="106" y="1345"/>
                    <a:pt x="597" y="1345"/>
                  </a:cubicBezTo>
                  <a:cubicBezTo>
                    <a:pt x="628" y="1345"/>
                    <a:pt x="660" y="1342"/>
                    <a:pt x="693" y="1335"/>
                  </a:cubicBezTo>
                  <a:lnTo>
                    <a:pt x="3289" y="871"/>
                  </a:lnTo>
                  <a:cubicBezTo>
                    <a:pt x="3844" y="793"/>
                    <a:pt x="3747" y="1"/>
                    <a:pt x="3258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369975" y="4273875"/>
              <a:ext cx="46550" cy="38650"/>
            </a:xfrm>
            <a:custGeom>
              <a:avLst/>
              <a:gdLst/>
              <a:ahLst/>
              <a:cxnLst/>
              <a:rect l="l" t="t" r="r" b="b"/>
              <a:pathLst>
                <a:path w="1862" h="1546" extrusionOk="0">
                  <a:moveTo>
                    <a:pt x="1002" y="1"/>
                  </a:moveTo>
                  <a:cubicBezTo>
                    <a:pt x="958" y="1"/>
                    <a:pt x="914" y="5"/>
                    <a:pt x="870" y="12"/>
                  </a:cubicBezTo>
                  <a:cubicBezTo>
                    <a:pt x="191" y="131"/>
                    <a:pt x="0" y="1012"/>
                    <a:pt x="560" y="1405"/>
                  </a:cubicBezTo>
                  <a:cubicBezTo>
                    <a:pt x="701" y="1502"/>
                    <a:pt x="854" y="1546"/>
                    <a:pt x="1002" y="1546"/>
                  </a:cubicBezTo>
                  <a:cubicBezTo>
                    <a:pt x="1453" y="1546"/>
                    <a:pt x="1861" y="1142"/>
                    <a:pt x="1763" y="631"/>
                  </a:cubicBezTo>
                  <a:cubicBezTo>
                    <a:pt x="1699" y="259"/>
                    <a:pt x="1369" y="1"/>
                    <a:pt x="1002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1"/>
            <p:cNvSpPr/>
            <p:nvPr/>
          </p:nvSpPr>
          <p:spPr>
            <a:xfrm>
              <a:off x="423850" y="4262500"/>
              <a:ext cx="93700" cy="33750"/>
            </a:xfrm>
            <a:custGeom>
              <a:avLst/>
              <a:gdLst/>
              <a:ahLst/>
              <a:cxnLst/>
              <a:rect l="l" t="t" r="r" b="b"/>
              <a:pathLst>
                <a:path w="3748" h="1350" extrusionOk="0">
                  <a:moveTo>
                    <a:pt x="3144" y="1"/>
                  </a:moveTo>
                  <a:cubicBezTo>
                    <a:pt x="3128" y="1"/>
                    <a:pt x="3112" y="1"/>
                    <a:pt x="3096" y="3"/>
                  </a:cubicBezTo>
                  <a:lnTo>
                    <a:pt x="501" y="467"/>
                  </a:lnTo>
                  <a:cubicBezTo>
                    <a:pt x="0" y="618"/>
                    <a:pt x="125" y="1349"/>
                    <a:pt x="620" y="1349"/>
                  </a:cubicBezTo>
                  <a:cubicBezTo>
                    <a:pt x="632" y="1349"/>
                    <a:pt x="643" y="1349"/>
                    <a:pt x="655" y="1348"/>
                  </a:cubicBezTo>
                  <a:lnTo>
                    <a:pt x="3251" y="872"/>
                  </a:lnTo>
                  <a:cubicBezTo>
                    <a:pt x="3747" y="722"/>
                    <a:pt x="3639" y="1"/>
                    <a:pt x="3144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80400" y="4331350"/>
              <a:ext cx="46600" cy="38925"/>
            </a:xfrm>
            <a:custGeom>
              <a:avLst/>
              <a:gdLst/>
              <a:ahLst/>
              <a:cxnLst/>
              <a:rect l="l" t="t" r="r" b="b"/>
              <a:pathLst>
                <a:path w="1864" h="1557" extrusionOk="0">
                  <a:moveTo>
                    <a:pt x="1009" y="0"/>
                  </a:moveTo>
                  <a:cubicBezTo>
                    <a:pt x="967" y="0"/>
                    <a:pt x="924" y="4"/>
                    <a:pt x="881" y="11"/>
                  </a:cubicBezTo>
                  <a:cubicBezTo>
                    <a:pt x="191" y="130"/>
                    <a:pt x="0" y="1011"/>
                    <a:pt x="572" y="1416"/>
                  </a:cubicBezTo>
                  <a:cubicBezTo>
                    <a:pt x="710" y="1513"/>
                    <a:pt x="860" y="1556"/>
                    <a:pt x="1007" y="1556"/>
                  </a:cubicBezTo>
                  <a:cubicBezTo>
                    <a:pt x="1454" y="1556"/>
                    <a:pt x="1864" y="1153"/>
                    <a:pt x="1774" y="642"/>
                  </a:cubicBezTo>
                  <a:cubicBezTo>
                    <a:pt x="1699" y="268"/>
                    <a:pt x="1376" y="0"/>
                    <a:pt x="1009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433950" y="4319900"/>
              <a:ext cx="94725" cy="33875"/>
            </a:xfrm>
            <a:custGeom>
              <a:avLst/>
              <a:gdLst/>
              <a:ahLst/>
              <a:cxnLst/>
              <a:rect l="l" t="t" r="r" b="b"/>
              <a:pathLst>
                <a:path w="3789" h="1355" extrusionOk="0">
                  <a:moveTo>
                    <a:pt x="3177" y="0"/>
                  </a:moveTo>
                  <a:cubicBezTo>
                    <a:pt x="3155" y="0"/>
                    <a:pt x="3132" y="2"/>
                    <a:pt x="3109" y="5"/>
                  </a:cubicBezTo>
                  <a:lnTo>
                    <a:pt x="513" y="481"/>
                  </a:lnTo>
                  <a:cubicBezTo>
                    <a:pt x="0" y="606"/>
                    <a:pt x="110" y="1355"/>
                    <a:pt x="612" y="1355"/>
                  </a:cubicBezTo>
                  <a:cubicBezTo>
                    <a:pt x="634" y="1355"/>
                    <a:pt x="656" y="1353"/>
                    <a:pt x="680" y="1350"/>
                  </a:cubicBezTo>
                  <a:lnTo>
                    <a:pt x="3276" y="886"/>
                  </a:lnTo>
                  <a:cubicBezTo>
                    <a:pt x="3789" y="749"/>
                    <a:pt x="3679" y="0"/>
                    <a:pt x="3177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41"/>
            <p:cNvSpPr/>
            <p:nvPr/>
          </p:nvSpPr>
          <p:spPr>
            <a:xfrm>
              <a:off x="336050" y="4570700"/>
              <a:ext cx="194100" cy="174025"/>
            </a:xfrm>
            <a:custGeom>
              <a:avLst/>
              <a:gdLst/>
              <a:ahLst/>
              <a:cxnLst/>
              <a:rect l="l" t="t" r="r" b="b"/>
              <a:pathLst>
                <a:path w="7764" h="6961" extrusionOk="0">
                  <a:moveTo>
                    <a:pt x="3921" y="1"/>
                  </a:moveTo>
                  <a:cubicBezTo>
                    <a:pt x="2893" y="1"/>
                    <a:pt x="1881" y="469"/>
                    <a:pt x="1215" y="1343"/>
                  </a:cubicBezTo>
                  <a:lnTo>
                    <a:pt x="6953" y="4975"/>
                  </a:lnTo>
                  <a:cubicBezTo>
                    <a:pt x="7763" y="3403"/>
                    <a:pt x="7239" y="1474"/>
                    <a:pt x="5739" y="534"/>
                  </a:cubicBezTo>
                  <a:cubicBezTo>
                    <a:pt x="5177" y="174"/>
                    <a:pt x="4546" y="1"/>
                    <a:pt x="3921" y="1"/>
                  </a:cubicBezTo>
                  <a:close/>
                  <a:moveTo>
                    <a:pt x="810" y="1986"/>
                  </a:moveTo>
                  <a:cubicBezTo>
                    <a:pt x="0" y="3558"/>
                    <a:pt x="524" y="5487"/>
                    <a:pt x="2012" y="6427"/>
                  </a:cubicBezTo>
                  <a:cubicBezTo>
                    <a:pt x="2575" y="6787"/>
                    <a:pt x="3207" y="6960"/>
                    <a:pt x="3834" y="6960"/>
                  </a:cubicBezTo>
                  <a:cubicBezTo>
                    <a:pt x="4865" y="6960"/>
                    <a:pt x="5882" y="6492"/>
                    <a:pt x="6549" y="5618"/>
                  </a:cubicBezTo>
                  <a:lnTo>
                    <a:pt x="810" y="1986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41"/>
            <p:cNvSpPr/>
            <p:nvPr/>
          </p:nvSpPr>
          <p:spPr>
            <a:xfrm>
              <a:off x="699475" y="4197375"/>
              <a:ext cx="152125" cy="141000"/>
            </a:xfrm>
            <a:custGeom>
              <a:avLst/>
              <a:gdLst/>
              <a:ahLst/>
              <a:cxnLst/>
              <a:rect l="l" t="t" r="r" b="b"/>
              <a:pathLst>
                <a:path w="6085" h="5640" extrusionOk="0">
                  <a:moveTo>
                    <a:pt x="3608" y="0"/>
                  </a:moveTo>
                  <a:lnTo>
                    <a:pt x="1215" y="1632"/>
                  </a:lnTo>
                  <a:cubicBezTo>
                    <a:pt x="251" y="2286"/>
                    <a:pt x="1" y="3596"/>
                    <a:pt x="656" y="4560"/>
                  </a:cubicBezTo>
                  <a:lnTo>
                    <a:pt x="763" y="4715"/>
                  </a:lnTo>
                  <a:cubicBezTo>
                    <a:pt x="1171" y="5316"/>
                    <a:pt x="1833" y="5640"/>
                    <a:pt x="2508" y="5640"/>
                  </a:cubicBezTo>
                  <a:cubicBezTo>
                    <a:pt x="2916" y="5640"/>
                    <a:pt x="3328" y="5522"/>
                    <a:pt x="3692" y="5275"/>
                  </a:cubicBezTo>
                  <a:lnTo>
                    <a:pt x="6085" y="364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1"/>
            <p:cNvSpPr/>
            <p:nvPr/>
          </p:nvSpPr>
          <p:spPr>
            <a:xfrm>
              <a:off x="802175" y="4138825"/>
              <a:ext cx="152125" cy="141025"/>
            </a:xfrm>
            <a:custGeom>
              <a:avLst/>
              <a:gdLst/>
              <a:ahLst/>
              <a:cxnLst/>
              <a:rect l="l" t="t" r="r" b="b"/>
              <a:pathLst>
                <a:path w="6085" h="5641" extrusionOk="0">
                  <a:moveTo>
                    <a:pt x="3577" y="1"/>
                  </a:moveTo>
                  <a:cubicBezTo>
                    <a:pt x="3169" y="1"/>
                    <a:pt x="2757" y="119"/>
                    <a:pt x="2394" y="366"/>
                  </a:cubicBezTo>
                  <a:lnTo>
                    <a:pt x="0" y="1997"/>
                  </a:lnTo>
                  <a:lnTo>
                    <a:pt x="2489" y="5640"/>
                  </a:lnTo>
                  <a:lnTo>
                    <a:pt x="4870" y="4009"/>
                  </a:lnTo>
                  <a:cubicBezTo>
                    <a:pt x="5834" y="3354"/>
                    <a:pt x="6084" y="2045"/>
                    <a:pt x="5430" y="1092"/>
                  </a:cubicBezTo>
                  <a:lnTo>
                    <a:pt x="5322" y="926"/>
                  </a:lnTo>
                  <a:cubicBezTo>
                    <a:pt x="4914" y="325"/>
                    <a:pt x="4252" y="1"/>
                    <a:pt x="3577" y="1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1"/>
            <p:cNvSpPr/>
            <p:nvPr/>
          </p:nvSpPr>
          <p:spPr>
            <a:xfrm>
              <a:off x="654825" y="4488350"/>
              <a:ext cx="268225" cy="266925"/>
            </a:xfrm>
            <a:custGeom>
              <a:avLst/>
              <a:gdLst/>
              <a:ahLst/>
              <a:cxnLst/>
              <a:rect l="l" t="t" r="r" b="b"/>
              <a:pathLst>
                <a:path w="10729" h="10677" extrusionOk="0">
                  <a:moveTo>
                    <a:pt x="5011" y="0"/>
                  </a:moveTo>
                  <a:cubicBezTo>
                    <a:pt x="4833" y="0"/>
                    <a:pt x="4677" y="135"/>
                    <a:pt x="4656" y="327"/>
                  </a:cubicBezTo>
                  <a:lnTo>
                    <a:pt x="4192" y="3804"/>
                  </a:lnTo>
                  <a:lnTo>
                    <a:pt x="715" y="3339"/>
                  </a:lnTo>
                  <a:cubicBezTo>
                    <a:pt x="700" y="3338"/>
                    <a:pt x="686" y="3337"/>
                    <a:pt x="671" y="3337"/>
                  </a:cubicBezTo>
                  <a:cubicBezTo>
                    <a:pt x="486" y="3337"/>
                    <a:pt x="320" y="3473"/>
                    <a:pt x="298" y="3661"/>
                  </a:cubicBezTo>
                  <a:lnTo>
                    <a:pt x="36" y="5637"/>
                  </a:lnTo>
                  <a:cubicBezTo>
                    <a:pt x="1" y="5840"/>
                    <a:pt x="144" y="6030"/>
                    <a:pt x="358" y="6054"/>
                  </a:cubicBezTo>
                  <a:lnTo>
                    <a:pt x="3835" y="6518"/>
                  </a:lnTo>
                  <a:lnTo>
                    <a:pt x="3370" y="9995"/>
                  </a:lnTo>
                  <a:cubicBezTo>
                    <a:pt x="3346" y="10197"/>
                    <a:pt x="3489" y="10388"/>
                    <a:pt x="3692" y="10412"/>
                  </a:cubicBezTo>
                  <a:lnTo>
                    <a:pt x="5668" y="10674"/>
                  </a:lnTo>
                  <a:cubicBezTo>
                    <a:pt x="5683" y="10675"/>
                    <a:pt x="5698" y="10676"/>
                    <a:pt x="5712" y="10676"/>
                  </a:cubicBezTo>
                  <a:cubicBezTo>
                    <a:pt x="5898" y="10676"/>
                    <a:pt x="6063" y="10540"/>
                    <a:pt x="6085" y="10352"/>
                  </a:cubicBezTo>
                  <a:lnTo>
                    <a:pt x="6549" y="6876"/>
                  </a:lnTo>
                  <a:lnTo>
                    <a:pt x="10026" y="7328"/>
                  </a:lnTo>
                  <a:cubicBezTo>
                    <a:pt x="10046" y="7331"/>
                    <a:pt x="10065" y="7333"/>
                    <a:pt x="10084" y="7333"/>
                  </a:cubicBezTo>
                  <a:cubicBezTo>
                    <a:pt x="10264" y="7333"/>
                    <a:pt x="10421" y="7189"/>
                    <a:pt x="10443" y="7007"/>
                  </a:cubicBezTo>
                  <a:lnTo>
                    <a:pt x="10704" y="5042"/>
                  </a:lnTo>
                  <a:cubicBezTo>
                    <a:pt x="10728" y="4828"/>
                    <a:pt x="10585" y="4649"/>
                    <a:pt x="10383" y="4613"/>
                  </a:cubicBezTo>
                  <a:lnTo>
                    <a:pt x="6906" y="4161"/>
                  </a:lnTo>
                  <a:lnTo>
                    <a:pt x="7359" y="684"/>
                  </a:lnTo>
                  <a:cubicBezTo>
                    <a:pt x="7395" y="470"/>
                    <a:pt x="7252" y="291"/>
                    <a:pt x="7037" y="256"/>
                  </a:cubicBezTo>
                  <a:lnTo>
                    <a:pt x="5073" y="6"/>
                  </a:lnTo>
                  <a:cubicBezTo>
                    <a:pt x="5052" y="2"/>
                    <a:pt x="5031" y="0"/>
                    <a:pt x="5011" y="0"/>
                  </a:cubicBezTo>
                  <a:close/>
                </a:path>
              </a:pathLst>
            </a:custGeom>
            <a:solidFill>
              <a:srgbClr val="D9D9D9">
                <a:alpha val="2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41"/>
          <p:cNvSpPr txBox="1">
            <a:spLocks noGrp="1"/>
          </p:cNvSpPr>
          <p:nvPr>
            <p:ph type="ctrTitle"/>
          </p:nvPr>
        </p:nvSpPr>
        <p:spPr>
          <a:xfrm>
            <a:off x="1814700" y="1708775"/>
            <a:ext cx="5514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7" name="Google Shape;507;p41"/>
          <p:cNvSpPr txBox="1">
            <a:spLocks noGrp="1"/>
          </p:cNvSpPr>
          <p:nvPr>
            <p:ph type="subTitle" idx="1"/>
          </p:nvPr>
        </p:nvSpPr>
        <p:spPr>
          <a:xfrm>
            <a:off x="1918200" y="3761375"/>
            <a:ext cx="5307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874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748" r:id="rId9"/>
    <p:sldLayoutId id="2147483749" r:id="rId10"/>
    <p:sldLayoutId id="2147483750" r:id="rId11"/>
    <p:sldLayoutId id="214748375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1450C-976C-4051-BFEC-2395E111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27397-3204-4094-8065-ED37EE84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B785C-051E-4125-A160-6F185F1B7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BE5B-9F26-4D4D-938F-80668BAA21A2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9A5C-0041-4432-9294-D6BF22383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E7ECC-6480-4DAA-9370-3D0DECF97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60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51450C-976C-4051-BFEC-2395E111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27397-3204-4094-8065-ED37EE840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B785C-051E-4125-A160-6F185F1B7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9542B-BED3-4B7E-B759-D6CA2FED453F}" type="datetime1">
              <a:rPr lang="en-IN" smtClean="0"/>
              <a:t>01-12-2024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9A5C-0041-4432-9294-D6BF22383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E7ECC-6480-4DAA-9370-3D0DECF97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1D3D-43C3-4BA4-AD0B-A5984E92B8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0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Rajdhani Medium" panose="02000000000000000000" pitchFamily="2" charset="0"/>
          <a:ea typeface="+mj-ea"/>
          <a:cs typeface="Rajdhani Medium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Rajdhani Medium" panose="02000000000000000000" pitchFamily="2" charset="0"/>
          <a:ea typeface="+mn-ea"/>
          <a:cs typeface="Rajdhani Medium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303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jdhani Medium"/>
              <a:buNone/>
              <a:defRPr sz="3300" b="0" i="0" u="none" strike="noStrike" cap="none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3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70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90.sv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2" Type="http://schemas.openxmlformats.org/officeDocument/2006/relationships/image" Target="../media/image89.png"/><Relationship Id="rId2" Type="http://schemas.openxmlformats.org/officeDocument/2006/relationships/image" Target="../media/image81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5.png"/><Relationship Id="rId11" Type="http://schemas.openxmlformats.org/officeDocument/2006/relationships/image" Target="../media/image88.svg"/><Relationship Id="rId5" Type="http://schemas.openxmlformats.org/officeDocument/2006/relationships/image" Target="../media/image84.svg"/><Relationship Id="rId15" Type="http://schemas.openxmlformats.org/officeDocument/2006/relationships/image" Target="../media/image92.svg"/><Relationship Id="rId10" Type="http://schemas.openxmlformats.org/officeDocument/2006/relationships/image" Target="../media/image87.png"/><Relationship Id="rId4" Type="http://schemas.openxmlformats.org/officeDocument/2006/relationships/image" Target="../media/image83.png"/><Relationship Id="rId9" Type="http://schemas.openxmlformats.org/officeDocument/2006/relationships/image" Target="../media/image37.svg"/><Relationship Id="rId1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Relationship Id="rId9" Type="http://schemas.openxmlformats.org/officeDocument/2006/relationships/image" Target="../media/image10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6.jpg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88.svg"/><Relationship Id="rId18" Type="http://schemas.openxmlformats.org/officeDocument/2006/relationships/image" Target="../media/image102.png"/><Relationship Id="rId3" Type="http://schemas.openxmlformats.org/officeDocument/2006/relationships/image" Target="../media/image35.svg"/><Relationship Id="rId7" Type="http://schemas.openxmlformats.org/officeDocument/2006/relationships/image" Target="../media/image108.svg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" Type="http://schemas.openxmlformats.org/officeDocument/2006/relationships/image" Target="../media/image34.png"/><Relationship Id="rId16" Type="http://schemas.openxmlformats.org/officeDocument/2006/relationships/image" Target="../media/image91.png"/><Relationship Id="rId20" Type="http://schemas.openxmlformats.org/officeDocument/2006/relationships/image" Target="../media/image112.sv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07.png"/><Relationship Id="rId11" Type="http://schemas.openxmlformats.org/officeDocument/2006/relationships/image" Target="../media/image37.svg"/><Relationship Id="rId5" Type="http://schemas.openxmlformats.org/officeDocument/2006/relationships/image" Target="../media/image82.svg"/><Relationship Id="rId15" Type="http://schemas.openxmlformats.org/officeDocument/2006/relationships/image" Target="../media/image90.svg"/><Relationship Id="rId10" Type="http://schemas.openxmlformats.org/officeDocument/2006/relationships/image" Target="../media/image36.png"/><Relationship Id="rId19" Type="http://schemas.openxmlformats.org/officeDocument/2006/relationships/image" Target="../media/image111.png"/><Relationship Id="rId4" Type="http://schemas.openxmlformats.org/officeDocument/2006/relationships/image" Target="../media/image81.png"/><Relationship Id="rId9" Type="http://schemas.openxmlformats.org/officeDocument/2006/relationships/image" Target="../media/image110.svg"/><Relationship Id="rId1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16.svg"/><Relationship Id="rId4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4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11.pn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10.png"/><Relationship Id="rId16" Type="http://schemas.openxmlformats.org/officeDocument/2006/relationships/image" Target="../media/image2.pn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1.sv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30.png"/><Relationship Id="rId10" Type="http://schemas.openxmlformats.org/officeDocument/2006/relationships/image" Target="../media/image18.png"/><Relationship Id="rId19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svg"/><Relationship Id="rId11" Type="http://schemas.microsoft.com/office/2007/relationships/hdphoto" Target="../media/hdphoto1.wdp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2.wdp"/><Relationship Id="rId9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10" Type="http://schemas.openxmlformats.org/officeDocument/2006/relationships/image" Target="../media/image71.svg"/><Relationship Id="rId4" Type="http://schemas.openxmlformats.org/officeDocument/2006/relationships/image" Target="../media/image65.svg"/><Relationship Id="rId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3" name="Google Shape;20163;p1"/>
          <p:cNvSpPr txBox="1">
            <a:spLocks noGrp="1"/>
          </p:cNvSpPr>
          <p:nvPr>
            <p:ph type="ctrTitle"/>
          </p:nvPr>
        </p:nvSpPr>
        <p:spPr>
          <a:xfrm>
            <a:off x="775608" y="1395534"/>
            <a:ext cx="7445828" cy="194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98041"/>
                </a:solidFill>
                <a:latin typeface="Abadi" panose="020B0604020104020204" pitchFamily="34" charset="0"/>
              </a:rPr>
              <a:t>India’s Experiences with establishing a robust Health DPI environment</a:t>
            </a:r>
            <a:br>
              <a:rPr lang="en-US" sz="3200" b="1" dirty="0">
                <a:solidFill>
                  <a:srgbClr val="098041"/>
                </a:solidFill>
                <a:latin typeface="Abadi" panose="020B0604020104020204" pitchFamily="34" charset="0"/>
              </a:rPr>
            </a:br>
            <a:br>
              <a:rPr lang="en-US" sz="3200" b="1" dirty="0">
                <a:solidFill>
                  <a:srgbClr val="098041"/>
                </a:solidFill>
                <a:latin typeface="Abadi" panose="020B0604020104020204" pitchFamily="34" charset="0"/>
              </a:rPr>
            </a:br>
            <a:r>
              <a:rPr lang="en-US" sz="2000" b="1" dirty="0">
                <a:solidFill>
                  <a:srgbClr val="098041"/>
                </a:solidFill>
                <a:latin typeface="Abadi" panose="020B0604020104020204" pitchFamily="34" charset="0"/>
              </a:rPr>
              <a:t>High Level Workshop for South African Delegation, New Delhi</a:t>
            </a:r>
            <a:endParaRPr lang="en-US" sz="2800" b="1" dirty="0">
              <a:solidFill>
                <a:srgbClr val="098041"/>
              </a:solidFill>
              <a:latin typeface="Abadi" panose="020B0604020104020204" pitchFamily="34" charset="0"/>
            </a:endParaRPr>
          </a:p>
        </p:txBody>
      </p:sp>
      <p:sp>
        <p:nvSpPr>
          <p:cNvPr id="20168" name="Google Shape;20168;p1"/>
          <p:cNvSpPr/>
          <p:nvPr/>
        </p:nvSpPr>
        <p:spPr>
          <a:xfrm>
            <a:off x="-50" y="4979871"/>
            <a:ext cx="9144000" cy="184800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SzPts val="1400"/>
            </a:pPr>
            <a:endParaRPr/>
          </a:p>
        </p:txBody>
      </p:sp>
      <p:sp>
        <p:nvSpPr>
          <p:cNvPr id="20169" name="Google Shape;20169;p1"/>
          <p:cNvSpPr/>
          <p:nvPr/>
        </p:nvSpPr>
        <p:spPr>
          <a:xfrm>
            <a:off x="-50" y="4868334"/>
            <a:ext cx="9144000" cy="36600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SzPts val="1400"/>
            </a:pPr>
            <a:endParaRPr/>
          </a:p>
        </p:txBody>
      </p:sp>
      <p:sp>
        <p:nvSpPr>
          <p:cNvPr id="14" name="Google Shape;20164;p1">
            <a:extLst>
              <a:ext uri="{FF2B5EF4-FFF2-40B4-BE49-F238E27FC236}">
                <a16:creationId xmlns:a16="http://schemas.microsoft.com/office/drawing/2014/main" id="{F0D966C2-F679-A10D-99BE-8022971ABBB2}"/>
              </a:ext>
            </a:extLst>
          </p:cNvPr>
          <p:cNvSpPr txBox="1">
            <a:spLocks/>
          </p:cNvSpPr>
          <p:nvPr/>
        </p:nvSpPr>
        <p:spPr>
          <a:xfrm>
            <a:off x="2529873" y="4460827"/>
            <a:ext cx="4084254" cy="37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n-GB" sz="1400" b="1" dirty="0">
                <a:solidFill>
                  <a:srgbClr val="098041"/>
                </a:solidFill>
                <a:latin typeface="Abadi" panose="020B0604020104020204" pitchFamily="34" charset="0"/>
              </a:rPr>
              <a:t> 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Dec 2</a:t>
            </a:r>
            <a:r>
              <a:rPr lang="en-GB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nd</a:t>
            </a: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, 2024</a:t>
            </a:r>
            <a:endParaRPr lang="en-GB" sz="900" dirty="0">
              <a:solidFill>
                <a:srgbClr val="098041"/>
              </a:solidFill>
              <a:latin typeface="Abadi" panose="020B0604020104020204" pitchFamily="34" charset="0"/>
            </a:endParaRPr>
          </a:p>
        </p:txBody>
      </p:sp>
      <p:sp>
        <p:nvSpPr>
          <p:cNvPr id="5" name="Google Shape;20164;p1">
            <a:extLst>
              <a:ext uri="{FF2B5EF4-FFF2-40B4-BE49-F238E27FC236}">
                <a16:creationId xmlns:a16="http://schemas.microsoft.com/office/drawing/2014/main" id="{6D4B2F8B-B383-C344-E927-0A25A5FE90AE}"/>
              </a:ext>
            </a:extLst>
          </p:cNvPr>
          <p:cNvSpPr txBox="1">
            <a:spLocks/>
          </p:cNvSpPr>
          <p:nvPr/>
        </p:nvSpPr>
        <p:spPr>
          <a:xfrm>
            <a:off x="2411968" y="3341535"/>
            <a:ext cx="4319963" cy="106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endParaRPr lang="en-GB" sz="1600" b="1" dirty="0">
              <a:solidFill>
                <a:srgbClr val="098041"/>
              </a:solidFill>
              <a:latin typeface="Abadi" panose="020B0604020104020204" pitchFamily="34" charset="0"/>
            </a:endParaRPr>
          </a:p>
          <a:p>
            <a:pPr marL="0" indent="0"/>
            <a:r>
              <a:rPr lang="en-GB" sz="2000" b="1" dirty="0">
                <a:solidFill>
                  <a:schemeClr val="tx1"/>
                </a:solidFill>
                <a:latin typeface="Abadi" panose="020B0604020104020204" pitchFamily="34" charset="0"/>
              </a:rPr>
              <a:t>Kiran Gopal Vaska</a:t>
            </a:r>
          </a:p>
          <a:p>
            <a:pPr marL="0" indent="0"/>
            <a:r>
              <a:rPr lang="en-GB" sz="1400" b="1" dirty="0">
                <a:solidFill>
                  <a:schemeClr val="tx1"/>
                </a:solidFill>
                <a:latin typeface="Abadi" panose="020B0604020104020204" pitchFamily="34" charset="0"/>
              </a:rPr>
              <a:t>Mission Director, Ayushman Bharat Digital Mission</a:t>
            </a:r>
          </a:p>
          <a:p>
            <a:pPr marL="0" indent="0"/>
            <a:r>
              <a:rPr lang="en-GB" sz="1400" b="1" dirty="0">
                <a:solidFill>
                  <a:schemeClr val="tx1"/>
                </a:solidFill>
                <a:latin typeface="Abadi" panose="020B0604020104020204" pitchFamily="34" charset="0"/>
              </a:rPr>
              <a:t>And Joint Secretary, National Health Authority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C0B323-2372-691D-87C0-703586449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4" y="177183"/>
            <a:ext cx="2026889" cy="9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F4D8B-2978-C8D7-236C-C511EA431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3163" y="4830192"/>
            <a:ext cx="2014305" cy="282254"/>
          </a:xfrm>
        </p:spPr>
        <p:txBody>
          <a:bodyPr/>
          <a:lstStyle/>
          <a:p>
            <a:fld id="{259A1D3D-43C3-4BA4-AD0B-A5984E92B87E}" type="slidenum">
              <a:rPr lang="en-IN" sz="800" smtClean="0">
                <a:latin typeface="Century Gothic" panose="020B0502020202020204" pitchFamily="34" charset="0"/>
              </a:rPr>
              <a:t>10</a:t>
            </a:fld>
            <a:endParaRPr lang="en-IN" sz="800" dirty="0">
              <a:latin typeface="Century Gothic" panose="020B05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AE1A8-C703-0C75-8DC5-A11ACB73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227262"/>
            <a:ext cx="7911193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Scan and Share :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Solving the problem of queues at Govt Hospitals</a:t>
            </a:r>
            <a:endParaRPr lang="en-IN" sz="2200" dirty="0"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  <p:sp>
        <p:nvSpPr>
          <p:cNvPr id="20" name="Google Shape;18607;g209f20dd556_16_948">
            <a:extLst>
              <a:ext uri="{FF2B5EF4-FFF2-40B4-BE49-F238E27FC236}">
                <a16:creationId xmlns:a16="http://schemas.microsoft.com/office/drawing/2014/main" id="{BF3D1E05-B54B-AB2A-F32A-92728C629760}"/>
              </a:ext>
            </a:extLst>
          </p:cNvPr>
          <p:cNvSpPr txBox="1"/>
          <p:nvPr/>
        </p:nvSpPr>
        <p:spPr>
          <a:xfrm>
            <a:off x="168490" y="3477241"/>
            <a:ext cx="4436325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2" indent="-247644" defTabSz="685783">
              <a:buSzPct val="75000"/>
              <a:buFont typeface="Calibri"/>
              <a:buChar char="●"/>
              <a:defRPr/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Long queues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at OPD for registrations</a:t>
            </a:r>
            <a:endParaRPr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342892" indent="-247644" defTabSz="685783">
              <a:buSzPct val="75000"/>
              <a:buFont typeface="Calibri"/>
              <a:buChar char="●"/>
              <a:defRPr/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Ensuring </a:t>
            </a: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correct data entry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in limited time</a:t>
            </a:r>
            <a:endParaRPr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342892" indent="-247644" defTabSz="685783">
              <a:buSzPct val="75000"/>
              <a:buFont typeface="Calibri"/>
              <a:buChar char="●"/>
              <a:defRPr/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Uniquely </a:t>
            </a: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identifying patient for quality care</a:t>
            </a:r>
            <a:endParaRPr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21" name="Google Shape;18608;g209f20dd556_16_948">
            <a:extLst>
              <a:ext uri="{FF2B5EF4-FFF2-40B4-BE49-F238E27FC236}">
                <a16:creationId xmlns:a16="http://schemas.microsoft.com/office/drawing/2014/main" id="{157AAC6D-0B4F-1B10-7695-CE3AA8EFAFCF}"/>
              </a:ext>
            </a:extLst>
          </p:cNvPr>
          <p:cNvSpPr txBox="1"/>
          <p:nvPr/>
        </p:nvSpPr>
        <p:spPr>
          <a:xfrm>
            <a:off x="5029200" y="3477241"/>
            <a:ext cx="3997349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892" indent="-247644" defTabSz="685783">
              <a:buSzPct val="75000"/>
              <a:buFont typeface="Calibri"/>
              <a:buChar char="●"/>
              <a:defRPr/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QR code a widely acceptable concept</a:t>
            </a:r>
            <a:endParaRPr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342892" indent="-247644" defTabSz="685783">
              <a:buSzPct val="75000"/>
              <a:buFont typeface="Calibri"/>
              <a:buChar char="●"/>
              <a:defRPr/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Ensure timely entry of accurate data</a:t>
            </a:r>
            <a:endParaRPr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342892" indent="-247644" defTabSz="685783">
              <a:buSzPct val="75000"/>
              <a:buFont typeface="Calibri"/>
              <a:buChar char="●"/>
              <a:defRPr/>
            </a:pPr>
            <a:r>
              <a:rPr lang="en-US" b="1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Bring ease in registration for patient</a:t>
            </a:r>
            <a:endParaRPr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pic>
        <p:nvPicPr>
          <p:cNvPr id="22" name="Google Shape;18609;g209f20dd556_16_948" descr="Back RTL">
            <a:extLst>
              <a:ext uri="{FF2B5EF4-FFF2-40B4-BE49-F238E27FC236}">
                <a16:creationId xmlns:a16="http://schemas.microsoft.com/office/drawing/2014/main" id="{C7BF873D-941D-8D1C-4047-9FAB001AE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86284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8611;g209f20dd556_16_948">
            <a:extLst>
              <a:ext uri="{FF2B5EF4-FFF2-40B4-BE49-F238E27FC236}">
                <a16:creationId xmlns:a16="http://schemas.microsoft.com/office/drawing/2014/main" id="{360769D9-508F-A905-E162-32E638C609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017" y="1223520"/>
            <a:ext cx="3831102" cy="21535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18619;g209f20dd556_16_958">
            <a:extLst>
              <a:ext uri="{FF2B5EF4-FFF2-40B4-BE49-F238E27FC236}">
                <a16:creationId xmlns:a16="http://schemas.microsoft.com/office/drawing/2014/main" id="{8E18B820-1C8A-0FF7-BB5C-81838E2DF5B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7882" y="1223520"/>
            <a:ext cx="3831102" cy="21535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18620;g209f20dd556_16_958">
            <a:extLst>
              <a:ext uri="{FF2B5EF4-FFF2-40B4-BE49-F238E27FC236}">
                <a16:creationId xmlns:a16="http://schemas.microsoft.com/office/drawing/2014/main" id="{2A06BC17-2493-3126-17F7-7F60195C8D6F}"/>
              </a:ext>
            </a:extLst>
          </p:cNvPr>
          <p:cNvSpPr txBox="1"/>
          <p:nvPr/>
        </p:nvSpPr>
        <p:spPr>
          <a:xfrm>
            <a:off x="0" y="4550394"/>
            <a:ext cx="9144000" cy="523180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After QR Based OPD registration Rollout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9804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 Waiting time of </a:t>
            </a:r>
            <a:r>
              <a:rPr kumimoji="0" lang="en-US" b="1" i="0" u="sng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50 minutes reduced to 4-5 minutes</a:t>
            </a:r>
          </a:p>
        </p:txBody>
      </p:sp>
    </p:spTree>
    <p:extLst>
      <p:ext uri="{BB962C8B-B14F-4D97-AF65-F5344CB8AC3E}">
        <p14:creationId xmlns:p14="http://schemas.microsoft.com/office/powerpoint/2010/main" val="379770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227262"/>
            <a:ext cx="7862207" cy="45614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National Health Claims Exchange -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Standardising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 Health Claims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3" name="Google Shape;9905;p110">
            <a:extLst>
              <a:ext uri="{FF2B5EF4-FFF2-40B4-BE49-F238E27FC236}">
                <a16:creationId xmlns:a16="http://schemas.microsoft.com/office/drawing/2014/main" id="{44ACDC49-49F5-A712-AA49-F117A8E60C69}"/>
              </a:ext>
            </a:extLst>
          </p:cNvPr>
          <p:cNvSpPr/>
          <p:nvPr/>
        </p:nvSpPr>
        <p:spPr>
          <a:xfrm>
            <a:off x="380137" y="1038281"/>
            <a:ext cx="8275800" cy="1041000"/>
          </a:xfrm>
          <a:prstGeom prst="roundRect">
            <a:avLst>
              <a:gd name="adj" fmla="val 5707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324000" tIns="54000" rIns="324000" bIns="0" anchor="t" anchorCtr="0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What is the NHCX?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1270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clearing house for rules-based adjudication and processing of standardized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eClaim</a:t>
            </a:r>
            <a:r>
              <a:rPr lang="en-GB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in collaboration with National Insurance Regulator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906;p110">
            <a:extLst>
              <a:ext uri="{FF2B5EF4-FFF2-40B4-BE49-F238E27FC236}">
                <a16:creationId xmlns:a16="http://schemas.microsoft.com/office/drawing/2014/main" id="{0562A2E8-7EF5-E613-D609-05E8BB83BBFC}"/>
              </a:ext>
            </a:extLst>
          </p:cNvPr>
          <p:cNvSpPr/>
          <p:nvPr/>
        </p:nvSpPr>
        <p:spPr>
          <a:xfrm>
            <a:off x="6275681" y="3011436"/>
            <a:ext cx="2381186" cy="442798"/>
          </a:xfrm>
          <a:custGeom>
            <a:avLst/>
            <a:gdLst/>
            <a:ahLst/>
            <a:cxnLst/>
            <a:rect l="l" t="t" r="r" b="b"/>
            <a:pathLst>
              <a:path w="2473959" h="594360" extrusionOk="0">
                <a:moveTo>
                  <a:pt x="2374391" y="0"/>
                </a:moveTo>
                <a:lnTo>
                  <a:pt x="99060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0" y="495300"/>
                </a:lnTo>
                <a:lnTo>
                  <a:pt x="7780" y="533870"/>
                </a:lnTo>
                <a:lnTo>
                  <a:pt x="29003" y="565356"/>
                </a:lnTo>
                <a:lnTo>
                  <a:pt x="60489" y="586579"/>
                </a:lnTo>
                <a:lnTo>
                  <a:pt x="99060" y="594359"/>
                </a:lnTo>
                <a:lnTo>
                  <a:pt x="2374391" y="594359"/>
                </a:lnTo>
                <a:lnTo>
                  <a:pt x="2412962" y="586579"/>
                </a:lnTo>
                <a:lnTo>
                  <a:pt x="2444448" y="565356"/>
                </a:lnTo>
                <a:lnTo>
                  <a:pt x="2465671" y="533870"/>
                </a:lnTo>
                <a:lnTo>
                  <a:pt x="2473452" y="495300"/>
                </a:lnTo>
                <a:lnTo>
                  <a:pt x="2473452" y="99060"/>
                </a:lnTo>
                <a:lnTo>
                  <a:pt x="2465671" y="60489"/>
                </a:lnTo>
                <a:lnTo>
                  <a:pt x="2444448" y="29003"/>
                </a:lnTo>
                <a:lnTo>
                  <a:pt x="2412962" y="7780"/>
                </a:lnTo>
                <a:lnTo>
                  <a:pt x="2374391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98041">
                  <a:alpha val="9803"/>
                </a:srgbClr>
              </a:gs>
            </a:gsLst>
            <a:lin ang="2700006" scaled="0"/>
          </a:gradFill>
          <a:ln w="9525" cap="flat" cmpd="sng">
            <a:solidFill>
              <a:srgbClr val="0980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Insurance companies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" name="Google Shape;9907;p110">
            <a:extLst>
              <a:ext uri="{FF2B5EF4-FFF2-40B4-BE49-F238E27FC236}">
                <a16:creationId xmlns:a16="http://schemas.microsoft.com/office/drawing/2014/main" id="{D1C442D1-9146-ED30-2081-12EC75DA19EC}"/>
              </a:ext>
            </a:extLst>
          </p:cNvPr>
          <p:cNvSpPr/>
          <p:nvPr/>
        </p:nvSpPr>
        <p:spPr>
          <a:xfrm>
            <a:off x="625870" y="3011436"/>
            <a:ext cx="1316641" cy="454690"/>
          </a:xfrm>
          <a:custGeom>
            <a:avLst/>
            <a:gdLst/>
            <a:ahLst/>
            <a:cxnLst/>
            <a:rect l="l" t="t" r="r" b="b"/>
            <a:pathLst>
              <a:path w="1144905" h="376555" extrusionOk="0">
                <a:moveTo>
                  <a:pt x="1081786" y="0"/>
                </a:moveTo>
                <a:lnTo>
                  <a:pt x="62737" y="0"/>
                </a:lnTo>
                <a:lnTo>
                  <a:pt x="38319" y="4927"/>
                </a:lnTo>
                <a:lnTo>
                  <a:pt x="18376" y="18367"/>
                </a:lnTo>
                <a:lnTo>
                  <a:pt x="4930" y="38308"/>
                </a:lnTo>
                <a:lnTo>
                  <a:pt x="0" y="62737"/>
                </a:lnTo>
                <a:lnTo>
                  <a:pt x="0" y="313690"/>
                </a:lnTo>
                <a:lnTo>
                  <a:pt x="4930" y="338119"/>
                </a:lnTo>
                <a:lnTo>
                  <a:pt x="18376" y="358060"/>
                </a:lnTo>
                <a:lnTo>
                  <a:pt x="38319" y="371500"/>
                </a:lnTo>
                <a:lnTo>
                  <a:pt x="62737" y="376428"/>
                </a:lnTo>
                <a:lnTo>
                  <a:pt x="1081786" y="376428"/>
                </a:lnTo>
                <a:lnTo>
                  <a:pt x="1106215" y="371500"/>
                </a:lnTo>
                <a:lnTo>
                  <a:pt x="1126156" y="358060"/>
                </a:lnTo>
                <a:lnTo>
                  <a:pt x="1139596" y="338119"/>
                </a:lnTo>
                <a:lnTo>
                  <a:pt x="1144524" y="313690"/>
                </a:lnTo>
                <a:lnTo>
                  <a:pt x="1144524" y="62737"/>
                </a:lnTo>
                <a:lnTo>
                  <a:pt x="1139596" y="38308"/>
                </a:lnTo>
                <a:lnTo>
                  <a:pt x="1126156" y="18367"/>
                </a:lnTo>
                <a:lnTo>
                  <a:pt x="1106215" y="4927"/>
                </a:lnTo>
                <a:lnTo>
                  <a:pt x="1081786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D7D31">
                  <a:alpha val="20000"/>
                </a:srgbClr>
              </a:gs>
            </a:gsLst>
            <a:lin ang="2700006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Hospitals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9908;p110">
            <a:extLst>
              <a:ext uri="{FF2B5EF4-FFF2-40B4-BE49-F238E27FC236}">
                <a16:creationId xmlns:a16="http://schemas.microsoft.com/office/drawing/2014/main" id="{A661AD12-317F-DE21-DC1D-D224D0A1F9D4}"/>
              </a:ext>
            </a:extLst>
          </p:cNvPr>
          <p:cNvSpPr/>
          <p:nvPr/>
        </p:nvSpPr>
        <p:spPr>
          <a:xfrm>
            <a:off x="3808024" y="2989991"/>
            <a:ext cx="1580991" cy="482292"/>
          </a:xfrm>
          <a:custGeom>
            <a:avLst/>
            <a:gdLst/>
            <a:ahLst/>
            <a:cxnLst/>
            <a:rect l="l" t="t" r="r" b="b"/>
            <a:pathLst>
              <a:path w="1374775" h="399414" extrusionOk="0">
                <a:moveTo>
                  <a:pt x="1308100" y="0"/>
                </a:moveTo>
                <a:lnTo>
                  <a:pt x="66547" y="0"/>
                </a:lnTo>
                <a:lnTo>
                  <a:pt x="40665" y="5236"/>
                </a:lnTo>
                <a:lnTo>
                  <a:pt x="19510" y="19510"/>
                </a:lnTo>
                <a:lnTo>
                  <a:pt x="5236" y="40665"/>
                </a:lnTo>
                <a:lnTo>
                  <a:pt x="0" y="66548"/>
                </a:lnTo>
                <a:lnTo>
                  <a:pt x="0" y="332740"/>
                </a:lnTo>
                <a:lnTo>
                  <a:pt x="5236" y="358622"/>
                </a:lnTo>
                <a:lnTo>
                  <a:pt x="19510" y="379777"/>
                </a:lnTo>
                <a:lnTo>
                  <a:pt x="40665" y="394051"/>
                </a:lnTo>
                <a:lnTo>
                  <a:pt x="66547" y="399288"/>
                </a:lnTo>
                <a:lnTo>
                  <a:pt x="1308100" y="399288"/>
                </a:lnTo>
                <a:lnTo>
                  <a:pt x="1333982" y="394051"/>
                </a:lnTo>
                <a:lnTo>
                  <a:pt x="1355137" y="379777"/>
                </a:lnTo>
                <a:lnTo>
                  <a:pt x="1369411" y="358622"/>
                </a:lnTo>
                <a:lnTo>
                  <a:pt x="1374648" y="332740"/>
                </a:lnTo>
                <a:lnTo>
                  <a:pt x="1374648" y="66548"/>
                </a:lnTo>
                <a:lnTo>
                  <a:pt x="1369411" y="40665"/>
                </a:lnTo>
                <a:lnTo>
                  <a:pt x="1355137" y="19510"/>
                </a:lnTo>
                <a:lnTo>
                  <a:pt x="1333982" y="5236"/>
                </a:lnTo>
                <a:lnTo>
                  <a:pt x="13081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65100" marR="0" lvl="0" indent="-152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jdhani SemiBold"/>
                <a:ea typeface="Rajdhani SemiBold"/>
                <a:cs typeface="Rajdhani SemiBold"/>
                <a:sym typeface="Rajdhani SemiBold"/>
              </a:rPr>
              <a:t>Health Claims  Platform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jdhani SemiBold"/>
              <a:ea typeface="Rajdhani SemiBold"/>
              <a:cs typeface="Rajdhani SemiBold"/>
              <a:sym typeface="Rajdhani SemiBold"/>
            </a:endParaRPr>
          </a:p>
        </p:txBody>
      </p:sp>
      <p:sp>
        <p:nvSpPr>
          <p:cNvPr id="7" name="Google Shape;9909;p110">
            <a:extLst>
              <a:ext uri="{FF2B5EF4-FFF2-40B4-BE49-F238E27FC236}">
                <a16:creationId xmlns:a16="http://schemas.microsoft.com/office/drawing/2014/main" id="{30A827C1-4BA1-E3E2-4F6B-CA91F7AE2342}"/>
              </a:ext>
            </a:extLst>
          </p:cNvPr>
          <p:cNvSpPr/>
          <p:nvPr/>
        </p:nvSpPr>
        <p:spPr>
          <a:xfrm>
            <a:off x="3808024" y="2989991"/>
            <a:ext cx="1580991" cy="482292"/>
          </a:xfrm>
          <a:custGeom>
            <a:avLst/>
            <a:gdLst/>
            <a:ahLst/>
            <a:cxnLst/>
            <a:rect l="l" t="t" r="r" b="b"/>
            <a:pathLst>
              <a:path w="1374775" h="399414" extrusionOk="0">
                <a:moveTo>
                  <a:pt x="0" y="66548"/>
                </a:moveTo>
                <a:lnTo>
                  <a:pt x="5236" y="40665"/>
                </a:lnTo>
                <a:lnTo>
                  <a:pt x="19510" y="19510"/>
                </a:lnTo>
                <a:lnTo>
                  <a:pt x="40665" y="5236"/>
                </a:lnTo>
                <a:lnTo>
                  <a:pt x="66547" y="0"/>
                </a:lnTo>
                <a:lnTo>
                  <a:pt x="1308100" y="0"/>
                </a:lnTo>
                <a:lnTo>
                  <a:pt x="1333982" y="5236"/>
                </a:lnTo>
                <a:lnTo>
                  <a:pt x="1355137" y="19510"/>
                </a:lnTo>
                <a:lnTo>
                  <a:pt x="1369411" y="40665"/>
                </a:lnTo>
                <a:lnTo>
                  <a:pt x="1374648" y="66548"/>
                </a:lnTo>
                <a:lnTo>
                  <a:pt x="1374648" y="332740"/>
                </a:lnTo>
                <a:lnTo>
                  <a:pt x="1369411" y="358622"/>
                </a:lnTo>
                <a:lnTo>
                  <a:pt x="1355137" y="379777"/>
                </a:lnTo>
                <a:lnTo>
                  <a:pt x="1333982" y="394051"/>
                </a:lnTo>
                <a:lnTo>
                  <a:pt x="1308100" y="399288"/>
                </a:lnTo>
                <a:lnTo>
                  <a:pt x="66547" y="399288"/>
                </a:lnTo>
                <a:lnTo>
                  <a:pt x="40665" y="394051"/>
                </a:lnTo>
                <a:lnTo>
                  <a:pt x="19510" y="379777"/>
                </a:lnTo>
                <a:lnTo>
                  <a:pt x="5236" y="358622"/>
                </a:lnTo>
                <a:lnTo>
                  <a:pt x="0" y="332740"/>
                </a:lnTo>
                <a:lnTo>
                  <a:pt x="0" y="66548"/>
                </a:lnTo>
                <a:close/>
              </a:path>
            </a:pathLst>
          </a:custGeom>
          <a:noFill/>
          <a:ln w="9525" cap="flat" cmpd="sng">
            <a:solidFill>
              <a:srgbClr val="58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8" name="Google Shape;9910;p110">
            <a:extLst>
              <a:ext uri="{FF2B5EF4-FFF2-40B4-BE49-F238E27FC236}">
                <a16:creationId xmlns:a16="http://schemas.microsoft.com/office/drawing/2014/main" id="{4EF33A9F-574B-2840-06E3-FDD953D6A32C}"/>
              </a:ext>
            </a:extLst>
          </p:cNvPr>
          <p:cNvSpPr/>
          <p:nvPr/>
        </p:nvSpPr>
        <p:spPr>
          <a:xfrm>
            <a:off x="5492834" y="3100226"/>
            <a:ext cx="836136" cy="92011"/>
          </a:xfrm>
          <a:custGeom>
            <a:avLst/>
            <a:gdLst/>
            <a:ahLst/>
            <a:cxnLst/>
            <a:rect l="l" t="t" r="r" b="b"/>
            <a:pathLst>
              <a:path w="727075" h="76200" extrusionOk="0">
                <a:moveTo>
                  <a:pt x="650748" y="0"/>
                </a:moveTo>
                <a:lnTo>
                  <a:pt x="650748" y="76200"/>
                </a:lnTo>
                <a:lnTo>
                  <a:pt x="714248" y="44450"/>
                </a:lnTo>
                <a:lnTo>
                  <a:pt x="663448" y="44450"/>
                </a:lnTo>
                <a:lnTo>
                  <a:pt x="663448" y="31750"/>
                </a:lnTo>
                <a:lnTo>
                  <a:pt x="714248" y="31750"/>
                </a:lnTo>
                <a:lnTo>
                  <a:pt x="650748" y="0"/>
                </a:lnTo>
                <a:close/>
              </a:path>
              <a:path w="727075" h="76200" extrusionOk="0">
                <a:moveTo>
                  <a:pt x="65074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50748" y="44450"/>
                </a:lnTo>
                <a:lnTo>
                  <a:pt x="650748" y="31750"/>
                </a:lnTo>
                <a:close/>
              </a:path>
              <a:path w="727075" h="76200" extrusionOk="0">
                <a:moveTo>
                  <a:pt x="714248" y="31750"/>
                </a:moveTo>
                <a:lnTo>
                  <a:pt x="663448" y="31750"/>
                </a:lnTo>
                <a:lnTo>
                  <a:pt x="663448" y="44450"/>
                </a:lnTo>
                <a:lnTo>
                  <a:pt x="714248" y="44450"/>
                </a:lnTo>
                <a:lnTo>
                  <a:pt x="726948" y="38100"/>
                </a:lnTo>
                <a:lnTo>
                  <a:pt x="714248" y="31750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jdhani SemiBold"/>
              <a:ea typeface="Rajdhani SemiBold"/>
              <a:cs typeface="Rajdhani SemiBold"/>
              <a:sym typeface="Rajdhani SemiBold"/>
            </a:endParaRPr>
          </a:p>
        </p:txBody>
      </p:sp>
      <p:sp>
        <p:nvSpPr>
          <p:cNvPr id="9" name="Google Shape;9911;p110">
            <a:extLst>
              <a:ext uri="{FF2B5EF4-FFF2-40B4-BE49-F238E27FC236}">
                <a16:creationId xmlns:a16="http://schemas.microsoft.com/office/drawing/2014/main" id="{00354EF0-211A-5B42-1243-22FB762C12BC}"/>
              </a:ext>
            </a:extLst>
          </p:cNvPr>
          <p:cNvSpPr/>
          <p:nvPr/>
        </p:nvSpPr>
        <p:spPr>
          <a:xfrm>
            <a:off x="5461301" y="3323005"/>
            <a:ext cx="867536" cy="92011"/>
          </a:xfrm>
          <a:custGeom>
            <a:avLst/>
            <a:gdLst/>
            <a:ahLst/>
            <a:cxnLst/>
            <a:rect l="l" t="t" r="r" b="b"/>
            <a:pathLst>
              <a:path w="754379" h="76200" extrusionOk="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754379" h="76200" extrusionOk="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754379" h="76200" extrusionOk="0">
                <a:moveTo>
                  <a:pt x="754252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754252" y="44450"/>
                </a:lnTo>
                <a:lnTo>
                  <a:pt x="754252" y="31750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jdhani SemiBold"/>
              <a:ea typeface="Rajdhani SemiBold"/>
              <a:cs typeface="Rajdhani SemiBold"/>
              <a:sym typeface="Rajdhani SemiBold"/>
            </a:endParaRPr>
          </a:p>
        </p:txBody>
      </p:sp>
      <p:pic>
        <p:nvPicPr>
          <p:cNvPr id="10" name="Google Shape;9912;p110">
            <a:extLst>
              <a:ext uri="{FF2B5EF4-FFF2-40B4-BE49-F238E27FC236}">
                <a16:creationId xmlns:a16="http://schemas.microsoft.com/office/drawing/2014/main" id="{E1312200-3878-9AFD-DBA5-C3DE254A2C7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29529" y="2706217"/>
            <a:ext cx="427438" cy="42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913;p110">
            <a:extLst>
              <a:ext uri="{FF2B5EF4-FFF2-40B4-BE49-F238E27FC236}">
                <a16:creationId xmlns:a16="http://schemas.microsoft.com/office/drawing/2014/main" id="{22EA8072-3053-9A85-FEA4-6E156D6A28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7993" y="3356147"/>
            <a:ext cx="555319" cy="47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14;p110">
            <a:extLst>
              <a:ext uri="{FF2B5EF4-FFF2-40B4-BE49-F238E27FC236}">
                <a16:creationId xmlns:a16="http://schemas.microsoft.com/office/drawing/2014/main" id="{A118102F-DEB9-35B1-DD4A-84323BD0D41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7694" y="2706217"/>
            <a:ext cx="425686" cy="42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915;p110">
            <a:extLst>
              <a:ext uri="{FF2B5EF4-FFF2-40B4-BE49-F238E27FC236}">
                <a16:creationId xmlns:a16="http://schemas.microsoft.com/office/drawing/2014/main" id="{F8F335CF-E11B-B119-531E-2FBC259D0557}"/>
              </a:ext>
            </a:extLst>
          </p:cNvPr>
          <p:cNvSpPr/>
          <p:nvPr/>
        </p:nvSpPr>
        <p:spPr>
          <a:xfrm>
            <a:off x="2222226" y="3109430"/>
            <a:ext cx="1593406" cy="305937"/>
          </a:xfrm>
          <a:custGeom>
            <a:avLst/>
            <a:gdLst/>
            <a:ahLst/>
            <a:cxnLst/>
            <a:rect l="l" t="t" r="r" b="b"/>
            <a:pathLst>
              <a:path w="1385570" h="253364" extrusionOk="0">
                <a:moveTo>
                  <a:pt x="580644" y="16764"/>
                </a:moveTo>
                <a:lnTo>
                  <a:pt x="495554" y="21463"/>
                </a:lnTo>
                <a:lnTo>
                  <a:pt x="511340" y="49085"/>
                </a:lnTo>
                <a:lnTo>
                  <a:pt x="255714" y="195110"/>
                </a:lnTo>
                <a:lnTo>
                  <a:pt x="63576" y="42392"/>
                </a:lnTo>
                <a:lnTo>
                  <a:pt x="69799" y="34544"/>
                </a:lnTo>
                <a:lnTo>
                  <a:pt x="83312" y="17526"/>
                </a:lnTo>
                <a:lnTo>
                  <a:pt x="0" y="0"/>
                </a:lnTo>
                <a:lnTo>
                  <a:pt x="35941" y="77216"/>
                </a:lnTo>
                <a:lnTo>
                  <a:pt x="55664" y="52362"/>
                </a:lnTo>
                <a:lnTo>
                  <a:pt x="251968" y="208407"/>
                </a:lnTo>
                <a:lnTo>
                  <a:pt x="255206" y="204279"/>
                </a:lnTo>
                <a:lnTo>
                  <a:pt x="257683" y="208534"/>
                </a:lnTo>
                <a:lnTo>
                  <a:pt x="517588" y="60007"/>
                </a:lnTo>
                <a:lnTo>
                  <a:pt x="533400" y="87630"/>
                </a:lnTo>
                <a:lnTo>
                  <a:pt x="563283" y="42799"/>
                </a:lnTo>
                <a:lnTo>
                  <a:pt x="580644" y="16764"/>
                </a:lnTo>
                <a:close/>
              </a:path>
              <a:path w="1385570" h="253364" extrusionOk="0">
                <a:moveTo>
                  <a:pt x="1371600" y="38100"/>
                </a:moveTo>
                <a:lnTo>
                  <a:pt x="1358900" y="31750"/>
                </a:lnTo>
                <a:lnTo>
                  <a:pt x="1295400" y="0"/>
                </a:lnTo>
                <a:lnTo>
                  <a:pt x="1295400" y="31750"/>
                </a:lnTo>
                <a:lnTo>
                  <a:pt x="644652" y="31750"/>
                </a:lnTo>
                <a:lnTo>
                  <a:pt x="644652" y="44450"/>
                </a:lnTo>
                <a:lnTo>
                  <a:pt x="1295400" y="44450"/>
                </a:lnTo>
                <a:lnTo>
                  <a:pt x="1295400" y="76200"/>
                </a:lnTo>
                <a:lnTo>
                  <a:pt x="1358900" y="44450"/>
                </a:lnTo>
                <a:lnTo>
                  <a:pt x="1371600" y="38100"/>
                </a:lnTo>
                <a:close/>
              </a:path>
              <a:path w="1385570" h="253364" extrusionOk="0">
                <a:moveTo>
                  <a:pt x="1385189" y="208534"/>
                </a:moveTo>
                <a:lnTo>
                  <a:pt x="707136" y="208534"/>
                </a:lnTo>
                <a:lnTo>
                  <a:pt x="707136" y="176784"/>
                </a:lnTo>
                <a:lnTo>
                  <a:pt x="630936" y="214884"/>
                </a:lnTo>
                <a:lnTo>
                  <a:pt x="707136" y="252984"/>
                </a:lnTo>
                <a:lnTo>
                  <a:pt x="707136" y="221234"/>
                </a:lnTo>
                <a:lnTo>
                  <a:pt x="1385189" y="221234"/>
                </a:lnTo>
                <a:lnTo>
                  <a:pt x="1385189" y="208534"/>
                </a:lnTo>
                <a:close/>
              </a:path>
            </a:pathLst>
          </a:custGeom>
          <a:solidFill>
            <a:srgbClr val="FFAB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jdhani SemiBold"/>
              <a:ea typeface="Rajdhani SemiBold"/>
              <a:cs typeface="Rajdhani SemiBold"/>
              <a:sym typeface="Rajdhani SemiBold"/>
            </a:endParaRPr>
          </a:p>
        </p:txBody>
      </p:sp>
      <p:sp>
        <p:nvSpPr>
          <p:cNvPr id="14" name="Google Shape;9916;p110">
            <a:extLst>
              <a:ext uri="{FF2B5EF4-FFF2-40B4-BE49-F238E27FC236}">
                <a16:creationId xmlns:a16="http://schemas.microsoft.com/office/drawing/2014/main" id="{B1BE1C1B-5742-9752-86A7-C10F50AD60B4}"/>
              </a:ext>
            </a:extLst>
          </p:cNvPr>
          <p:cNvSpPr/>
          <p:nvPr/>
        </p:nvSpPr>
        <p:spPr>
          <a:xfrm>
            <a:off x="4075703" y="2555099"/>
            <a:ext cx="1139700" cy="437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0" tIns="2540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Claim </a:t>
            </a:r>
            <a:b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Processing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5" name="Google Shape;9917;p110">
            <a:extLst>
              <a:ext uri="{FF2B5EF4-FFF2-40B4-BE49-F238E27FC236}">
                <a16:creationId xmlns:a16="http://schemas.microsoft.com/office/drawing/2014/main" id="{32F767CE-F29B-52F4-D014-1539F406EEF0}"/>
              </a:ext>
            </a:extLst>
          </p:cNvPr>
          <p:cNvSpPr/>
          <p:nvPr/>
        </p:nvSpPr>
        <p:spPr>
          <a:xfrm>
            <a:off x="4075703" y="3481093"/>
            <a:ext cx="1115400" cy="437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0" tIns="2540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Fraud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prevention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6" name="Google Shape;9918;p110">
            <a:extLst>
              <a:ext uri="{FF2B5EF4-FFF2-40B4-BE49-F238E27FC236}">
                <a16:creationId xmlns:a16="http://schemas.microsoft.com/office/drawing/2014/main" id="{A07FEBE9-0954-AC97-7006-95D8B9E44935}"/>
              </a:ext>
            </a:extLst>
          </p:cNvPr>
          <p:cNvSpPr txBox="1"/>
          <p:nvPr/>
        </p:nvSpPr>
        <p:spPr>
          <a:xfrm>
            <a:off x="5291699" y="2658417"/>
            <a:ext cx="10533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Route to Insurer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7" name="Google Shape;9919;p110">
            <a:extLst>
              <a:ext uri="{FF2B5EF4-FFF2-40B4-BE49-F238E27FC236}">
                <a16:creationId xmlns:a16="http://schemas.microsoft.com/office/drawing/2014/main" id="{BD11BDEF-C76D-1486-9B7F-F3C9314358A3}"/>
              </a:ext>
            </a:extLst>
          </p:cNvPr>
          <p:cNvSpPr txBox="1"/>
          <p:nvPr/>
        </p:nvSpPr>
        <p:spPr>
          <a:xfrm>
            <a:off x="5621453" y="2810816"/>
            <a:ext cx="375000" cy="1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jdhani SemiBold"/>
                <a:ea typeface="Rajdhani SemiBold"/>
                <a:cs typeface="Rajdhani SemiBold"/>
                <a:sym typeface="Rajdhani SemiBold"/>
              </a:rPr>
              <a:t>/ TPA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jdhani SemiBold"/>
              <a:ea typeface="Rajdhani SemiBold"/>
              <a:cs typeface="Rajdhani SemiBold"/>
              <a:sym typeface="Rajdhani SemiBold"/>
            </a:endParaRPr>
          </a:p>
        </p:txBody>
      </p:sp>
      <p:sp>
        <p:nvSpPr>
          <p:cNvPr id="18" name="Google Shape;9920;p110">
            <a:extLst>
              <a:ext uri="{FF2B5EF4-FFF2-40B4-BE49-F238E27FC236}">
                <a16:creationId xmlns:a16="http://schemas.microsoft.com/office/drawing/2014/main" id="{B9B9A4DA-B682-791C-39FB-961E2F1B5162}"/>
              </a:ext>
            </a:extLst>
          </p:cNvPr>
          <p:cNvSpPr txBox="1"/>
          <p:nvPr/>
        </p:nvSpPr>
        <p:spPr>
          <a:xfrm>
            <a:off x="3182415" y="2582332"/>
            <a:ext cx="8577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88900" marR="0" lvl="0" indent="-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Submit using  open APis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9" name="Google Shape;9921;p110">
            <a:extLst>
              <a:ext uri="{FF2B5EF4-FFF2-40B4-BE49-F238E27FC236}">
                <a16:creationId xmlns:a16="http://schemas.microsoft.com/office/drawing/2014/main" id="{34535522-3A48-F83A-34F8-721AAB9D3C19}"/>
              </a:ext>
            </a:extLst>
          </p:cNvPr>
          <p:cNvSpPr txBox="1"/>
          <p:nvPr/>
        </p:nvSpPr>
        <p:spPr>
          <a:xfrm>
            <a:off x="380137" y="4535700"/>
            <a:ext cx="8275800" cy="382156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NHCX allows insurers to use common digital infrastructure to drive operational efficiencies and use sophisticated claim engines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9922;p110">
            <a:extLst>
              <a:ext uri="{FF2B5EF4-FFF2-40B4-BE49-F238E27FC236}">
                <a16:creationId xmlns:a16="http://schemas.microsoft.com/office/drawing/2014/main" id="{50336DEA-A96D-A9DB-6318-2C617F84AE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7064" y="3120477"/>
            <a:ext cx="336345" cy="33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01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A7B6297-E82E-41A4-92DE-7865F1060A66}"/>
              </a:ext>
            </a:extLst>
          </p:cNvPr>
          <p:cNvSpPr/>
          <p:nvPr/>
        </p:nvSpPr>
        <p:spPr>
          <a:xfrm>
            <a:off x="4570874" y="774331"/>
            <a:ext cx="4572000" cy="4377009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73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378"/>
            <a:endParaRPr lang="en-IN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394EDE-A82F-442F-B463-C4F6B2085FF4}"/>
              </a:ext>
            </a:extLst>
          </p:cNvPr>
          <p:cNvSpPr/>
          <p:nvPr/>
        </p:nvSpPr>
        <p:spPr>
          <a:xfrm>
            <a:off x="0" y="5286944"/>
            <a:ext cx="4572000" cy="1423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4BD6FC2-3522-4DDA-A783-D06AB6398C22}"/>
              </a:ext>
            </a:extLst>
          </p:cNvPr>
          <p:cNvSpPr/>
          <p:nvPr/>
        </p:nvSpPr>
        <p:spPr>
          <a:xfrm>
            <a:off x="4572000" y="5286944"/>
            <a:ext cx="4572000" cy="1423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C1FE8-BBC9-4EF8-93A1-849724F22564}"/>
              </a:ext>
            </a:extLst>
          </p:cNvPr>
          <p:cNvSpPr txBox="1"/>
          <p:nvPr/>
        </p:nvSpPr>
        <p:spPr>
          <a:xfrm>
            <a:off x="5747261" y="872844"/>
            <a:ext cx="222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Impact in Numbers</a:t>
            </a:r>
            <a:endParaRPr lang="en-IN" i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C1DB5-8FF7-4973-A540-45104AF9EFCE}"/>
              </a:ext>
            </a:extLst>
          </p:cNvPr>
          <p:cNvSpPr txBox="1"/>
          <p:nvPr/>
        </p:nvSpPr>
        <p:spPr>
          <a:xfrm>
            <a:off x="5747263" y="1187633"/>
            <a:ext cx="2221477" cy="23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4145">
              <a:lnSpc>
                <a:spcPct val="106000"/>
              </a:lnSpc>
              <a:buClrTx/>
              <a:defRPr/>
            </a:pPr>
            <a:r>
              <a:rPr lang="en-US" sz="900" i="1" kern="12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as of Dec 1, 2024</a:t>
            </a:r>
            <a:endParaRPr lang="en-IN" sz="900" i="1" kern="1200" dirty="0">
              <a:solidFill>
                <a:srgbClr val="FFFFFF">
                  <a:lumMod val="50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8E874E-1E77-4FAE-B4C6-5BE538CBE22A}"/>
              </a:ext>
            </a:extLst>
          </p:cNvPr>
          <p:cNvSpPr/>
          <p:nvPr/>
        </p:nvSpPr>
        <p:spPr>
          <a:xfrm>
            <a:off x="933228" y="4465246"/>
            <a:ext cx="3522685" cy="566222"/>
          </a:xfrm>
          <a:prstGeom prst="roundRect">
            <a:avLst>
              <a:gd name="adj" fmla="val 7131"/>
            </a:avLst>
          </a:prstGeom>
          <a:gradFill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2700000" scaled="0"/>
          </a:gradFill>
          <a:ln>
            <a:solidFill>
              <a:srgbClr val="142168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378" fontAlgn="base">
              <a:spcAft>
                <a:spcPts val="450"/>
              </a:spcAft>
            </a:pPr>
            <a:r>
              <a:rPr lang="en-US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World’s largest public funded health assurance program</a:t>
            </a:r>
            <a:endParaRPr lang="en-IN" sz="1200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" y="227262"/>
            <a:ext cx="7793954" cy="456146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AB-PMJAY: </a:t>
            </a:r>
            <a:r>
              <a:rPr lang="en-US" dirty="0">
                <a:solidFill>
                  <a:schemeClr val="tx1"/>
                </a:solidFill>
                <a:latin typeface="Abadi" panose="020B0604020104020204" pitchFamily="34" charset="0"/>
              </a:rPr>
              <a:t>Cashless Health Assurance Scheme running on IT </a:t>
            </a:r>
            <a:endParaRPr lang="en-GB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pic>
        <p:nvPicPr>
          <p:cNvPr id="14" name="Graphic 13" descr="Hospital">
            <a:extLst>
              <a:ext uri="{FF2B5EF4-FFF2-40B4-BE49-F238E27FC236}">
                <a16:creationId xmlns:a16="http://schemas.microsoft.com/office/drawing/2014/main" id="{88543D12-2E3A-1847-4571-31A7BC9B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3144" y="3229243"/>
            <a:ext cx="914400" cy="914400"/>
          </a:xfrm>
          <a:prstGeom prst="rect">
            <a:avLst/>
          </a:prstGeom>
        </p:spPr>
      </p:pic>
      <p:pic>
        <p:nvPicPr>
          <p:cNvPr id="16" name="Graphic 15" descr="Universal Access">
            <a:extLst>
              <a:ext uri="{FF2B5EF4-FFF2-40B4-BE49-F238E27FC236}">
                <a16:creationId xmlns:a16="http://schemas.microsoft.com/office/drawing/2014/main" id="{1294F287-565D-C10A-2635-702FD518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24600" y="1422089"/>
            <a:ext cx="914400" cy="914400"/>
          </a:xfrm>
          <a:prstGeom prst="rect">
            <a:avLst/>
          </a:prstGeom>
        </p:spPr>
      </p:pic>
      <p:pic>
        <p:nvPicPr>
          <p:cNvPr id="18" name="Graphic 17" descr="Dollar">
            <a:extLst>
              <a:ext uri="{FF2B5EF4-FFF2-40B4-BE49-F238E27FC236}">
                <a16:creationId xmlns:a16="http://schemas.microsoft.com/office/drawing/2014/main" id="{18D5D32F-7DC4-8296-C349-BD4D2068E9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94207" y="3372947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414777-F13F-FEA5-C1EB-5D9C1FF37E4F}"/>
              </a:ext>
            </a:extLst>
          </p:cNvPr>
          <p:cNvGrpSpPr/>
          <p:nvPr/>
        </p:nvGrpSpPr>
        <p:grpSpPr>
          <a:xfrm>
            <a:off x="7898290" y="1565045"/>
            <a:ext cx="664951" cy="628489"/>
            <a:chOff x="7082807" y="2655027"/>
            <a:chExt cx="1857884" cy="1756009"/>
          </a:xfrm>
        </p:grpSpPr>
        <p:pic>
          <p:nvPicPr>
            <p:cNvPr id="55" name="Graphic 54" descr="Needle outline">
              <a:extLst>
                <a:ext uri="{FF2B5EF4-FFF2-40B4-BE49-F238E27FC236}">
                  <a16:creationId xmlns:a16="http://schemas.microsoft.com/office/drawing/2014/main" id="{03FDBC25-65F4-4585-A7F9-5942DBED1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8063841" y="2715444"/>
              <a:ext cx="718002" cy="718002"/>
            </a:xfrm>
            <a:prstGeom prst="rect">
              <a:avLst/>
            </a:prstGeom>
          </p:spPr>
        </p:pic>
        <p:pic>
          <p:nvPicPr>
            <p:cNvPr id="11" name="Graphic 10" descr="Stethoscope">
              <a:extLst>
                <a:ext uri="{FF2B5EF4-FFF2-40B4-BE49-F238E27FC236}">
                  <a16:creationId xmlns:a16="http://schemas.microsoft.com/office/drawing/2014/main" id="{724475B7-4E38-C30D-0A79-C5734E92B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97349" y="349663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edical">
              <a:extLst>
                <a:ext uri="{FF2B5EF4-FFF2-40B4-BE49-F238E27FC236}">
                  <a16:creationId xmlns:a16="http://schemas.microsoft.com/office/drawing/2014/main" id="{5BED9211-3456-DADF-90F8-D5CD53222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26291" y="339332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Heart with pulse">
              <a:extLst>
                <a:ext uri="{FF2B5EF4-FFF2-40B4-BE49-F238E27FC236}">
                  <a16:creationId xmlns:a16="http://schemas.microsoft.com/office/drawing/2014/main" id="{A9AF03BB-306D-F028-6538-6E2BD9B9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82807" y="2655027"/>
              <a:ext cx="914400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0DAE38-54B7-63AB-86E6-D2E006A9A8BB}"/>
              </a:ext>
            </a:extLst>
          </p:cNvPr>
          <p:cNvSpPr txBox="1"/>
          <p:nvPr/>
        </p:nvSpPr>
        <p:spPr>
          <a:xfrm>
            <a:off x="4907836" y="4250920"/>
            <a:ext cx="174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USD 12 bn+</a:t>
            </a: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Worth of Treatment</a:t>
            </a:r>
            <a:endParaRPr lang="en-US" sz="4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57AC0-2F15-62E3-2FB5-95DED61DC17C}"/>
              </a:ext>
            </a:extLst>
          </p:cNvPr>
          <p:cNvSpPr txBox="1"/>
          <p:nvPr/>
        </p:nvSpPr>
        <p:spPr>
          <a:xfrm>
            <a:off x="7594303" y="4250543"/>
            <a:ext cx="122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~30,000</a:t>
            </a: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Hospitals </a:t>
            </a:r>
          </a:p>
          <a:p>
            <a:pPr algn="ctr" defTabSz="914378"/>
            <a:r>
              <a:rPr lang="en-IN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Empanelled</a:t>
            </a:r>
            <a:endParaRPr lang="en-US" sz="12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8B4F7-83A6-347F-1D81-1853D7072F2D}"/>
              </a:ext>
            </a:extLst>
          </p:cNvPr>
          <p:cNvSpPr txBox="1"/>
          <p:nvPr/>
        </p:nvSpPr>
        <p:spPr>
          <a:xfrm>
            <a:off x="5117917" y="2281676"/>
            <a:ext cx="125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360 </a:t>
            </a:r>
            <a:r>
              <a:rPr lang="en-IN" sz="2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mn</a:t>
            </a:r>
            <a:endParaRPr lang="en-IN" sz="2400" b="1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Ayushman Cards created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BE868-21EB-8636-68EB-D151CC141F68}"/>
              </a:ext>
            </a:extLst>
          </p:cNvPr>
          <p:cNvSpPr txBox="1"/>
          <p:nvPr/>
        </p:nvSpPr>
        <p:spPr>
          <a:xfrm>
            <a:off x="7594302" y="2156558"/>
            <a:ext cx="122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80 </a:t>
            </a:r>
            <a:r>
              <a:rPr lang="en-IN" sz="2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mn</a:t>
            </a:r>
            <a:endParaRPr lang="en-IN" sz="2400" b="1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Hospitalization</a:t>
            </a:r>
            <a:endParaRPr lang="en-US" sz="4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4F026-C940-35E3-8C43-3CC5D2B35B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07" y="872844"/>
            <a:ext cx="798334" cy="75567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6917F1-A6A1-56FC-197E-65C4F738AEB0}"/>
              </a:ext>
            </a:extLst>
          </p:cNvPr>
          <p:cNvSpPr/>
          <p:nvPr/>
        </p:nvSpPr>
        <p:spPr>
          <a:xfrm>
            <a:off x="249731" y="1451205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Poorest 40%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Population covered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6847478-5607-639C-BE78-14110E1C5FEE}"/>
              </a:ext>
            </a:extLst>
          </p:cNvPr>
          <p:cNvSpPr/>
          <p:nvPr/>
        </p:nvSpPr>
        <p:spPr>
          <a:xfrm>
            <a:off x="2500328" y="1449976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INR 500,000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Health Cover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96E840-62A1-425F-58FD-2B76D7CC36DC}"/>
              </a:ext>
            </a:extLst>
          </p:cNvPr>
          <p:cNvSpPr/>
          <p:nvPr/>
        </p:nvSpPr>
        <p:spPr>
          <a:xfrm>
            <a:off x="240237" y="2680996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Cashless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Paperless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DECFD8-7615-4D04-3BFE-88D05C420D1F}"/>
              </a:ext>
            </a:extLst>
          </p:cNvPr>
          <p:cNvSpPr/>
          <p:nvPr/>
        </p:nvSpPr>
        <p:spPr>
          <a:xfrm>
            <a:off x="2490834" y="2722141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Robust IT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Platform</a:t>
            </a:r>
          </a:p>
        </p:txBody>
      </p:sp>
      <p:sp>
        <p:nvSpPr>
          <p:cNvPr id="3" name="Graphic 5" descr="Sign with solid fill">
            <a:extLst>
              <a:ext uri="{FF2B5EF4-FFF2-40B4-BE49-F238E27FC236}">
                <a16:creationId xmlns:a16="http://schemas.microsoft.com/office/drawing/2014/main" id="{18E58816-F3B1-1972-BF81-706C1FD3F0C4}"/>
              </a:ext>
            </a:extLst>
          </p:cNvPr>
          <p:cNvSpPr/>
          <p:nvPr/>
        </p:nvSpPr>
        <p:spPr>
          <a:xfrm>
            <a:off x="79343" y="3826331"/>
            <a:ext cx="738925" cy="1205137"/>
          </a:xfrm>
          <a:custGeom>
            <a:avLst/>
            <a:gdLst>
              <a:gd name="connsiteX0" fmla="*/ 686145 w 738925"/>
              <a:gd name="connsiteY0" fmla="*/ 580585 h 1055608"/>
              <a:gd name="connsiteX1" fmla="*/ 52780 w 738925"/>
              <a:gd name="connsiteY1" fmla="*/ 580585 h 1055608"/>
              <a:gd name="connsiteX2" fmla="*/ 52780 w 738925"/>
              <a:gd name="connsiteY2" fmla="*/ 211122 h 1055608"/>
              <a:gd name="connsiteX3" fmla="*/ 686145 w 738925"/>
              <a:gd name="connsiteY3" fmla="*/ 211122 h 1055608"/>
              <a:gd name="connsiteX4" fmla="*/ 686145 w 738925"/>
              <a:gd name="connsiteY4" fmla="*/ 580585 h 1055608"/>
              <a:gd name="connsiteX5" fmla="*/ 686145 w 738925"/>
              <a:gd name="connsiteY5" fmla="*/ 105561 h 1055608"/>
              <a:gd name="connsiteX6" fmla="*/ 409048 w 738925"/>
              <a:gd name="connsiteY6" fmla="*/ 105561 h 1055608"/>
              <a:gd name="connsiteX7" fmla="*/ 409048 w 738925"/>
              <a:gd name="connsiteY7" fmla="*/ 39585 h 1055608"/>
              <a:gd name="connsiteX8" fmla="*/ 369463 w 738925"/>
              <a:gd name="connsiteY8" fmla="*/ 0 h 1055608"/>
              <a:gd name="connsiteX9" fmla="*/ 329878 w 738925"/>
              <a:gd name="connsiteY9" fmla="*/ 39585 h 1055608"/>
              <a:gd name="connsiteX10" fmla="*/ 329878 w 738925"/>
              <a:gd name="connsiteY10" fmla="*/ 105561 h 1055608"/>
              <a:gd name="connsiteX11" fmla="*/ 52780 w 738925"/>
              <a:gd name="connsiteY11" fmla="*/ 105561 h 1055608"/>
              <a:gd name="connsiteX12" fmla="*/ 0 w 738925"/>
              <a:gd name="connsiteY12" fmla="*/ 158341 h 1055608"/>
              <a:gd name="connsiteX13" fmla="*/ 0 w 738925"/>
              <a:gd name="connsiteY13" fmla="*/ 580585 h 1055608"/>
              <a:gd name="connsiteX14" fmla="*/ 52780 w 738925"/>
              <a:gd name="connsiteY14" fmla="*/ 633365 h 1055608"/>
              <a:gd name="connsiteX15" fmla="*/ 329878 w 738925"/>
              <a:gd name="connsiteY15" fmla="*/ 633365 h 1055608"/>
              <a:gd name="connsiteX16" fmla="*/ 329878 w 738925"/>
              <a:gd name="connsiteY16" fmla="*/ 1055608 h 1055608"/>
              <a:gd name="connsiteX17" fmla="*/ 409048 w 738925"/>
              <a:gd name="connsiteY17" fmla="*/ 1055608 h 1055608"/>
              <a:gd name="connsiteX18" fmla="*/ 409048 w 738925"/>
              <a:gd name="connsiteY18" fmla="*/ 633365 h 1055608"/>
              <a:gd name="connsiteX19" fmla="*/ 686145 w 738925"/>
              <a:gd name="connsiteY19" fmla="*/ 633365 h 1055608"/>
              <a:gd name="connsiteX20" fmla="*/ 738926 w 738925"/>
              <a:gd name="connsiteY20" fmla="*/ 580585 h 1055608"/>
              <a:gd name="connsiteX21" fmla="*/ 738926 w 738925"/>
              <a:gd name="connsiteY21" fmla="*/ 158341 h 1055608"/>
              <a:gd name="connsiteX22" fmla="*/ 686145 w 738925"/>
              <a:gd name="connsiteY22" fmla="*/ 105561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925" h="1055608">
                <a:moveTo>
                  <a:pt x="686145" y="580585"/>
                </a:moveTo>
                <a:lnTo>
                  <a:pt x="52780" y="580585"/>
                </a:lnTo>
                <a:lnTo>
                  <a:pt x="52780" y="211122"/>
                </a:lnTo>
                <a:lnTo>
                  <a:pt x="686145" y="211122"/>
                </a:lnTo>
                <a:lnTo>
                  <a:pt x="686145" y="580585"/>
                </a:lnTo>
                <a:close/>
                <a:moveTo>
                  <a:pt x="686145" y="105561"/>
                </a:moveTo>
                <a:lnTo>
                  <a:pt x="409048" y="105561"/>
                </a:lnTo>
                <a:lnTo>
                  <a:pt x="409048" y="39585"/>
                </a:lnTo>
                <a:cubicBezTo>
                  <a:pt x="409048" y="17154"/>
                  <a:pt x="391895" y="0"/>
                  <a:pt x="369463" y="0"/>
                </a:cubicBezTo>
                <a:cubicBezTo>
                  <a:pt x="347031" y="0"/>
                  <a:pt x="329878" y="17154"/>
                  <a:pt x="329878" y="39585"/>
                </a:cubicBezTo>
                <a:lnTo>
                  <a:pt x="329878" y="105561"/>
                </a:lnTo>
                <a:lnTo>
                  <a:pt x="52780" y="105561"/>
                </a:lnTo>
                <a:cubicBezTo>
                  <a:pt x="23751" y="105561"/>
                  <a:pt x="0" y="129312"/>
                  <a:pt x="0" y="158341"/>
                </a:cubicBezTo>
                <a:lnTo>
                  <a:pt x="0" y="580585"/>
                </a:lnTo>
                <a:cubicBezTo>
                  <a:pt x="0" y="609614"/>
                  <a:pt x="23751" y="633365"/>
                  <a:pt x="52780" y="633365"/>
                </a:cubicBezTo>
                <a:lnTo>
                  <a:pt x="329878" y="633365"/>
                </a:lnTo>
                <a:lnTo>
                  <a:pt x="329878" y="1055608"/>
                </a:lnTo>
                <a:lnTo>
                  <a:pt x="409048" y="1055608"/>
                </a:lnTo>
                <a:lnTo>
                  <a:pt x="409048" y="633365"/>
                </a:lnTo>
                <a:lnTo>
                  <a:pt x="686145" y="633365"/>
                </a:lnTo>
                <a:cubicBezTo>
                  <a:pt x="715175" y="633365"/>
                  <a:pt x="738926" y="609614"/>
                  <a:pt x="738926" y="580585"/>
                </a:cubicBezTo>
                <a:lnTo>
                  <a:pt x="738926" y="158341"/>
                </a:lnTo>
                <a:cubicBezTo>
                  <a:pt x="738926" y="129312"/>
                  <a:pt x="715175" y="105561"/>
                  <a:pt x="686145" y="1055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3097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214C24-F9C2-2533-0D5F-E7FCDD4C54E9}"/>
              </a:ext>
            </a:extLst>
          </p:cNvPr>
          <p:cNvSpPr txBox="1"/>
          <p:nvPr/>
        </p:nvSpPr>
        <p:spPr>
          <a:xfrm>
            <a:off x="1288357" y="3849960"/>
            <a:ext cx="27616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3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600 </a:t>
            </a:r>
            <a:r>
              <a:rPr lang="en-IN" sz="30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mn</a:t>
            </a:r>
            <a:r>
              <a:rPr lang="en-IN" sz="3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+ </a:t>
            </a:r>
            <a:r>
              <a:rPr lang="en-IN" sz="16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Beneficiaries</a:t>
            </a:r>
            <a:endParaRPr lang="en-IN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1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" y="227262"/>
            <a:ext cx="7687819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From </a:t>
            </a:r>
            <a:r>
              <a:rPr lang="en-US" sz="2200" dirty="0" err="1">
                <a:latin typeface="Abadi" panose="020B0604020104020204" pitchFamily="34" charset="0"/>
              </a:rPr>
              <a:t>CoWIN</a:t>
            </a:r>
            <a:r>
              <a:rPr lang="en-US" sz="2200" dirty="0">
                <a:latin typeface="Abadi" panose="020B0604020104020204" pitchFamily="34" charset="0"/>
              </a:rPr>
              <a:t> to UWIN</a:t>
            </a:r>
            <a:endParaRPr lang="en-GB" sz="2200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Google Shape;10307;p133">
            <a:extLst>
              <a:ext uri="{FF2B5EF4-FFF2-40B4-BE49-F238E27FC236}">
                <a16:creationId xmlns:a16="http://schemas.microsoft.com/office/drawing/2014/main" id="{F4DA7385-D6DB-4733-F8DA-D387BA3165D4}"/>
              </a:ext>
            </a:extLst>
          </p:cNvPr>
          <p:cNvSpPr txBox="1"/>
          <p:nvPr/>
        </p:nvSpPr>
        <p:spPr>
          <a:xfrm>
            <a:off x="11642" y="922623"/>
            <a:ext cx="9122010" cy="269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Proxima Nova"/>
                <a:cs typeface="Proxima Nova"/>
                <a:sym typeface="Proxima Nova"/>
              </a:rPr>
              <a:t>India is now taking the digital route for its Universal Immunization Programme (UIP)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B83FDC-504B-BF93-0E52-4F9D4C707D2A}"/>
              </a:ext>
            </a:extLst>
          </p:cNvPr>
          <p:cNvSpPr/>
          <p:nvPr/>
        </p:nvSpPr>
        <p:spPr>
          <a:xfrm>
            <a:off x="0" y="1192023"/>
            <a:ext cx="4571999" cy="3951477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73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800">
              <a:buClrTx/>
            </a:pPr>
            <a:endParaRPr lang="en-IN" sz="1200" kern="1200" dirty="0" err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B9A709-3106-7282-F192-CAF309CC36FD}"/>
              </a:ext>
            </a:extLst>
          </p:cNvPr>
          <p:cNvSpPr/>
          <p:nvPr/>
        </p:nvSpPr>
        <p:spPr>
          <a:xfrm>
            <a:off x="985118" y="1400036"/>
            <a:ext cx="2187349" cy="404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80000"/>
              </a:lnSpc>
              <a:spcBef>
                <a:spcPts val="150"/>
              </a:spcBef>
              <a:buClrTx/>
            </a:pPr>
            <a:r>
              <a:rPr lang="en-US" sz="16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Core Functionalities</a:t>
            </a:r>
            <a:endParaRPr lang="en-IN" sz="1600" b="1" kern="12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Graphic 20" descr="Diploma with solid fill">
            <a:extLst>
              <a:ext uri="{FF2B5EF4-FFF2-40B4-BE49-F238E27FC236}">
                <a16:creationId xmlns:a16="http://schemas.microsoft.com/office/drawing/2014/main" id="{B0D3D101-83D9-0684-3F4A-945480E4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618" y="4439318"/>
            <a:ext cx="472500" cy="472500"/>
          </a:xfrm>
          <a:prstGeom prst="rect">
            <a:avLst/>
          </a:prstGeom>
        </p:spPr>
      </p:pic>
      <p:pic>
        <p:nvPicPr>
          <p:cNvPr id="23" name="Graphic 22" descr="Monthly calendar with solid fill">
            <a:extLst>
              <a:ext uri="{FF2B5EF4-FFF2-40B4-BE49-F238E27FC236}">
                <a16:creationId xmlns:a16="http://schemas.microsoft.com/office/drawing/2014/main" id="{94D8DB88-9869-5DB6-697C-A3DA1CE60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625" y="2856732"/>
            <a:ext cx="406485" cy="4064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8A329C-39EF-176D-A174-7B00760FB8C8}"/>
              </a:ext>
            </a:extLst>
          </p:cNvPr>
          <p:cNvSpPr txBox="1"/>
          <p:nvPr/>
        </p:nvSpPr>
        <p:spPr>
          <a:xfrm>
            <a:off x="1203079" y="2759650"/>
            <a:ext cx="2993364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b="1" kern="1200" dirty="0">
                <a:solidFill>
                  <a:srgbClr val="0B974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Track Vaccination Schedule</a:t>
            </a:r>
          </a:p>
          <a:p>
            <a:pPr defTabSz="685800">
              <a:spcBef>
                <a:spcPts val="150"/>
              </a:spcBef>
              <a:buClrTx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Guidance on interval between two doses based on vaccine brand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E1E7DF-E4EA-DF4C-E9F8-0C6DFB83A549}"/>
              </a:ext>
            </a:extLst>
          </p:cNvPr>
          <p:cNvSpPr txBox="1"/>
          <p:nvPr/>
        </p:nvSpPr>
        <p:spPr>
          <a:xfrm>
            <a:off x="1203079" y="4407899"/>
            <a:ext cx="27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b="1" kern="1200" dirty="0">
                <a:solidFill>
                  <a:srgbClr val="0B974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Instant Digital Certificate</a:t>
            </a:r>
          </a:p>
          <a:p>
            <a:pPr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Verifiable QR code</a:t>
            </a:r>
          </a:p>
          <a:p>
            <a:pPr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ABDM Linked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22B0A3-DF81-B9C8-A946-E5086FAE172D}"/>
              </a:ext>
            </a:extLst>
          </p:cNvPr>
          <p:cNvSpPr txBox="1"/>
          <p:nvPr/>
        </p:nvSpPr>
        <p:spPr>
          <a:xfrm>
            <a:off x="1203079" y="2013835"/>
            <a:ext cx="270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b="1" kern="1200" dirty="0">
                <a:solidFill>
                  <a:srgbClr val="0B974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Blended Registration</a:t>
            </a:r>
          </a:p>
          <a:p>
            <a:pPr defTabSz="685800">
              <a:spcBef>
                <a:spcPts val="150"/>
              </a:spcBef>
              <a:buClrTx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Digital &amp; Offline Walk-ins</a:t>
            </a:r>
          </a:p>
          <a:p>
            <a:pPr defTabSz="685800">
              <a:buClrTx/>
            </a:pPr>
            <a:r>
              <a:rPr lang="en-US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Mobile #</a:t>
            </a:r>
          </a:p>
        </p:txBody>
      </p:sp>
      <p:pic>
        <p:nvPicPr>
          <p:cNvPr id="28" name="Graphic 27" descr="Ui Ux with solid fill">
            <a:extLst>
              <a:ext uri="{FF2B5EF4-FFF2-40B4-BE49-F238E27FC236}">
                <a16:creationId xmlns:a16="http://schemas.microsoft.com/office/drawing/2014/main" id="{11505F5F-2175-0511-E9E2-85D497963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618" y="2077910"/>
            <a:ext cx="472500" cy="472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15CD18-23DE-191A-D638-E3A4C9982DF7}"/>
              </a:ext>
            </a:extLst>
          </p:cNvPr>
          <p:cNvSpPr txBox="1"/>
          <p:nvPr/>
        </p:nvSpPr>
        <p:spPr>
          <a:xfrm>
            <a:off x="1203079" y="3609639"/>
            <a:ext cx="270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200" b="1" kern="1200" dirty="0">
                <a:solidFill>
                  <a:srgbClr val="0B974E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Convenience in Slot Booking</a:t>
            </a:r>
          </a:p>
          <a:p>
            <a:pPr defTabSz="685800">
              <a:spcBef>
                <a:spcPts val="150"/>
              </a:spcBef>
              <a:buClrTx/>
            </a:pPr>
            <a:r>
              <a:rPr lang="en-GB" sz="1200" kern="12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Choose vaccination slot based on convenient time and location</a:t>
            </a:r>
          </a:p>
        </p:txBody>
      </p:sp>
      <p:pic>
        <p:nvPicPr>
          <p:cNvPr id="30" name="Graphic 29" descr="Map with pin with solid fill">
            <a:extLst>
              <a:ext uri="{FF2B5EF4-FFF2-40B4-BE49-F238E27FC236}">
                <a16:creationId xmlns:a16="http://schemas.microsoft.com/office/drawing/2014/main" id="{6DC032BB-A0A4-789D-D05D-30D416F57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618" y="3657386"/>
            <a:ext cx="472500" cy="4725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B2D9CEE-E4B6-97F2-6489-8532769E196F}"/>
              </a:ext>
            </a:extLst>
          </p:cNvPr>
          <p:cNvSpPr/>
          <p:nvPr/>
        </p:nvSpPr>
        <p:spPr>
          <a:xfrm>
            <a:off x="4789961" y="1491320"/>
            <a:ext cx="3962154" cy="3420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0B974E"/>
                </a:solidFill>
                <a:latin typeface="Century Gothic" panose="020B0502020202020204" pitchFamily="34" charset="0"/>
              </a:rPr>
              <a:t>UWIN</a:t>
            </a:r>
          </a:p>
          <a:p>
            <a:pPr algn="ctr"/>
            <a:endParaRPr lang="en-IN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IN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Tech Backbone of India’s Vaccination Program</a:t>
            </a:r>
          </a:p>
          <a:p>
            <a:pPr algn="ctr"/>
            <a:endParaRPr lang="en-IN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UIP - one of the largest public health programs in the world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Free vaccination to all pregnant women &amp; children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Against 12 vaccine preventable diseases</a:t>
            </a:r>
            <a:endParaRPr lang="en-IN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IN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IN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4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A7B6297-E82E-41A4-92DE-7865F1060A66}"/>
              </a:ext>
            </a:extLst>
          </p:cNvPr>
          <p:cNvSpPr/>
          <p:nvPr/>
        </p:nvSpPr>
        <p:spPr>
          <a:xfrm>
            <a:off x="4550293" y="780041"/>
            <a:ext cx="4572000" cy="4377009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73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378"/>
            <a:endParaRPr lang="en-IN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394EDE-A82F-442F-B463-C4F6B2085FF4}"/>
              </a:ext>
            </a:extLst>
          </p:cNvPr>
          <p:cNvSpPr/>
          <p:nvPr/>
        </p:nvSpPr>
        <p:spPr>
          <a:xfrm>
            <a:off x="0" y="5286944"/>
            <a:ext cx="4572000" cy="1423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4BD6FC2-3522-4DDA-A783-D06AB6398C22}"/>
              </a:ext>
            </a:extLst>
          </p:cNvPr>
          <p:cNvSpPr/>
          <p:nvPr/>
        </p:nvSpPr>
        <p:spPr>
          <a:xfrm>
            <a:off x="4572000" y="5286944"/>
            <a:ext cx="4572000" cy="1423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C1FE8-BBC9-4EF8-93A1-849724F22564}"/>
              </a:ext>
            </a:extLst>
          </p:cNvPr>
          <p:cNvSpPr txBox="1"/>
          <p:nvPr/>
        </p:nvSpPr>
        <p:spPr>
          <a:xfrm>
            <a:off x="5608524" y="1205932"/>
            <a:ext cx="256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Using Technology for service delivery</a:t>
            </a:r>
            <a:endParaRPr lang="en-IN" i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" y="227262"/>
            <a:ext cx="7276685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National Tele Medicine Service –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Sanjeevani</a:t>
            </a:r>
            <a:endParaRPr lang="en-GB" sz="2200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1E20B9-B1DD-67E3-5DCB-A7ACAE314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56" y="823461"/>
            <a:ext cx="1701887" cy="5080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72B2E3-71C0-6A7B-E3E8-6373810A279A}"/>
              </a:ext>
            </a:extLst>
          </p:cNvPr>
          <p:cNvSpPr txBox="1"/>
          <p:nvPr/>
        </p:nvSpPr>
        <p:spPr>
          <a:xfrm>
            <a:off x="971674" y="1225032"/>
            <a:ext cx="263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Driving 4 Sustainable Development Goals</a:t>
            </a:r>
            <a:endParaRPr lang="en-IN" i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+mn-ea"/>
              <a:cs typeface="Rajdhani Semibold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5BB22AB-C82E-409C-9BB6-D096DCE50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6" y="1883851"/>
            <a:ext cx="1462678" cy="14626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C3667F-DE64-F11E-0197-24300FF1F2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41215" y="1913953"/>
            <a:ext cx="1462678" cy="14626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4591DD-29D0-8ACB-0740-89B4ECA6C2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156" y="3419872"/>
            <a:ext cx="1462678" cy="14626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F77AA98-FB28-32D4-565C-C486B84011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41215" y="3419872"/>
            <a:ext cx="1462678" cy="1462678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3140043-E37F-4B03-87B9-533BA87AE811}"/>
              </a:ext>
            </a:extLst>
          </p:cNvPr>
          <p:cNvSpPr/>
          <p:nvPr/>
        </p:nvSpPr>
        <p:spPr>
          <a:xfrm>
            <a:off x="5558493" y="2158620"/>
            <a:ext cx="236161" cy="137789"/>
          </a:xfrm>
          <a:custGeom>
            <a:avLst/>
            <a:gdLst>
              <a:gd name="connsiteX0" fmla="*/ 177122 w 177121"/>
              <a:gd name="connsiteY0" fmla="*/ 60817 h 103342"/>
              <a:gd name="connsiteX1" fmla="*/ 134597 w 177121"/>
              <a:gd name="connsiteY1" fmla="*/ 103342 h 103342"/>
              <a:gd name="connsiteX2" fmla="*/ 92006 w 177121"/>
              <a:gd name="connsiteY2" fmla="*/ 60817 h 103342"/>
              <a:gd name="connsiteX3" fmla="*/ 115762 w 177121"/>
              <a:gd name="connsiteY3" fmla="*/ 60817 h 103342"/>
              <a:gd name="connsiteX4" fmla="*/ 74025 w 177121"/>
              <a:gd name="connsiteY4" fmla="*/ 35289 h 103342"/>
              <a:gd name="connsiteX5" fmla="*/ 43247 w 177121"/>
              <a:gd name="connsiteY5" fmla="*/ 47036 h 103342"/>
              <a:gd name="connsiteX6" fmla="*/ 0 w 177121"/>
              <a:gd name="connsiteY6" fmla="*/ 47036 h 103342"/>
              <a:gd name="connsiteX7" fmla="*/ 108983 w 177121"/>
              <a:gd name="connsiteY7" fmla="*/ 7820 h 103342"/>
              <a:gd name="connsiteX8" fmla="*/ 153234 w 177121"/>
              <a:gd name="connsiteY8" fmla="*/ 60817 h 10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21" h="103342">
                <a:moveTo>
                  <a:pt x="177122" y="60817"/>
                </a:moveTo>
                <a:lnTo>
                  <a:pt x="134597" y="103342"/>
                </a:lnTo>
                <a:lnTo>
                  <a:pt x="92006" y="60817"/>
                </a:lnTo>
                <a:lnTo>
                  <a:pt x="115762" y="60817"/>
                </a:lnTo>
                <a:cubicBezTo>
                  <a:pt x="107727" y="45164"/>
                  <a:pt x="91620" y="35313"/>
                  <a:pt x="74025" y="35289"/>
                </a:cubicBezTo>
                <a:cubicBezTo>
                  <a:pt x="62673" y="35302"/>
                  <a:pt x="51720" y="39482"/>
                  <a:pt x="43247" y="47036"/>
                </a:cubicBezTo>
                <a:lnTo>
                  <a:pt x="0" y="47036"/>
                </a:lnTo>
                <a:cubicBezTo>
                  <a:pt x="19266" y="6112"/>
                  <a:pt x="68059" y="-11446"/>
                  <a:pt x="108983" y="7820"/>
                </a:cubicBezTo>
                <a:cubicBezTo>
                  <a:pt x="130823" y="18101"/>
                  <a:pt x="147015" y="37493"/>
                  <a:pt x="153234" y="608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53B4045-29A1-5FAA-705D-B0A819DFB8A6}"/>
              </a:ext>
            </a:extLst>
          </p:cNvPr>
          <p:cNvSpPr/>
          <p:nvPr/>
        </p:nvSpPr>
        <p:spPr>
          <a:xfrm>
            <a:off x="5520081" y="2239709"/>
            <a:ext cx="236161" cy="137812"/>
          </a:xfrm>
          <a:custGeom>
            <a:avLst/>
            <a:gdLst>
              <a:gd name="connsiteX0" fmla="*/ 0 w 177121"/>
              <a:gd name="connsiteY0" fmla="*/ 42525 h 103359"/>
              <a:gd name="connsiteX1" fmla="*/ 42591 w 177121"/>
              <a:gd name="connsiteY1" fmla="*/ 0 h 103359"/>
              <a:gd name="connsiteX2" fmla="*/ 85116 w 177121"/>
              <a:gd name="connsiteY2" fmla="*/ 42525 h 103359"/>
              <a:gd name="connsiteX3" fmla="*/ 61162 w 177121"/>
              <a:gd name="connsiteY3" fmla="*/ 42525 h 103359"/>
              <a:gd name="connsiteX4" fmla="*/ 102834 w 177121"/>
              <a:gd name="connsiteY4" fmla="*/ 68053 h 103359"/>
              <a:gd name="connsiteX5" fmla="*/ 133678 w 177121"/>
              <a:gd name="connsiteY5" fmla="*/ 56306 h 103359"/>
              <a:gd name="connsiteX6" fmla="*/ 177122 w 177121"/>
              <a:gd name="connsiteY6" fmla="*/ 56306 h 103359"/>
              <a:gd name="connsiteX7" fmla="*/ 67934 w 177121"/>
              <a:gd name="connsiteY7" fmla="*/ 95500 h 103359"/>
              <a:gd name="connsiteX8" fmla="*/ 23691 w 177121"/>
              <a:gd name="connsiteY8" fmla="*/ 42525 h 10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121" h="103359">
                <a:moveTo>
                  <a:pt x="0" y="42525"/>
                </a:moveTo>
                <a:lnTo>
                  <a:pt x="42591" y="0"/>
                </a:lnTo>
                <a:lnTo>
                  <a:pt x="85116" y="42525"/>
                </a:lnTo>
                <a:lnTo>
                  <a:pt x="61162" y="42525"/>
                </a:lnTo>
                <a:cubicBezTo>
                  <a:pt x="69176" y="58167"/>
                  <a:pt x="85259" y="68020"/>
                  <a:pt x="102834" y="68053"/>
                </a:cubicBezTo>
                <a:cubicBezTo>
                  <a:pt x="114208" y="68051"/>
                  <a:pt x="125184" y="63870"/>
                  <a:pt x="133678" y="56306"/>
                </a:cubicBezTo>
                <a:lnTo>
                  <a:pt x="177122" y="56306"/>
                </a:lnTo>
                <a:cubicBezTo>
                  <a:pt x="157793" y="97281"/>
                  <a:pt x="108908" y="114829"/>
                  <a:pt x="67934" y="95500"/>
                </a:cubicBezTo>
                <a:cubicBezTo>
                  <a:pt x="46113" y="85207"/>
                  <a:pt x="29930" y="65830"/>
                  <a:pt x="23691" y="4252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FFA5ED7-39B5-F827-F0B9-D11BD4FED825}"/>
              </a:ext>
            </a:extLst>
          </p:cNvPr>
          <p:cNvSpPr/>
          <p:nvPr/>
        </p:nvSpPr>
        <p:spPr>
          <a:xfrm>
            <a:off x="5256394" y="1983803"/>
            <a:ext cx="804872" cy="489880"/>
          </a:xfrm>
          <a:custGeom>
            <a:avLst/>
            <a:gdLst>
              <a:gd name="connsiteX0" fmla="*/ 503445 w 603654"/>
              <a:gd name="connsiteY0" fmla="*/ 367411 h 367410"/>
              <a:gd name="connsiteX1" fmla="*/ 603625 w 603654"/>
              <a:gd name="connsiteY1" fmla="*/ 262373 h 367410"/>
              <a:gd name="connsiteX2" fmla="*/ 515914 w 603654"/>
              <a:gd name="connsiteY2" fmla="*/ 163251 h 367410"/>
              <a:gd name="connsiteX3" fmla="*/ 466826 w 603654"/>
              <a:gd name="connsiteY3" fmla="*/ 83189 h 367410"/>
              <a:gd name="connsiteX4" fmla="*/ 373179 w 603654"/>
              <a:gd name="connsiteY4" fmla="*/ 63501 h 367410"/>
              <a:gd name="connsiteX5" fmla="*/ 223948 w 603654"/>
              <a:gd name="connsiteY5" fmla="*/ 3848 h 367410"/>
              <a:gd name="connsiteX6" fmla="*/ 118029 w 603654"/>
              <a:gd name="connsiteY6" fmla="*/ 121973 h 367410"/>
              <a:gd name="connsiteX7" fmla="*/ 23792 w 603654"/>
              <a:gd name="connsiteY7" fmla="*/ 170864 h 367410"/>
              <a:gd name="connsiteX8" fmla="*/ 11192 w 603654"/>
              <a:gd name="connsiteY8" fmla="*/ 296601 h 367410"/>
              <a:gd name="connsiteX9" fmla="*/ 114485 w 603654"/>
              <a:gd name="connsiteY9" fmla="*/ 366689 h 367410"/>
              <a:gd name="connsiteX10" fmla="*/ 116257 w 603654"/>
              <a:gd name="connsiteY10" fmla="*/ 325936 h 367410"/>
              <a:gd name="connsiteX11" fmla="*/ 47548 w 603654"/>
              <a:gd name="connsiteY11" fmla="*/ 279276 h 367410"/>
              <a:gd name="connsiteX12" fmla="*/ 55882 w 603654"/>
              <a:gd name="connsiteY12" fmla="*/ 195473 h 367410"/>
              <a:gd name="connsiteX13" fmla="*/ 133057 w 603654"/>
              <a:gd name="connsiteY13" fmla="*/ 163973 h 367410"/>
              <a:gd name="connsiteX14" fmla="*/ 156354 w 603654"/>
              <a:gd name="connsiteY14" fmla="*/ 167845 h 367410"/>
              <a:gd name="connsiteX15" fmla="*/ 156354 w 603654"/>
              <a:gd name="connsiteY15" fmla="*/ 142120 h 367410"/>
              <a:gd name="connsiteX16" fmla="*/ 233201 w 603654"/>
              <a:gd name="connsiteY16" fmla="*/ 43683 h 367410"/>
              <a:gd name="connsiteX17" fmla="*/ 345814 w 603654"/>
              <a:gd name="connsiteY17" fmla="*/ 96183 h 367410"/>
              <a:gd name="connsiteX18" fmla="*/ 353754 w 603654"/>
              <a:gd name="connsiteY18" fmla="*/ 111998 h 367410"/>
              <a:gd name="connsiteX19" fmla="*/ 370226 w 603654"/>
              <a:gd name="connsiteY19" fmla="*/ 106158 h 367410"/>
              <a:gd name="connsiteX20" fmla="*/ 443529 w 603654"/>
              <a:gd name="connsiteY20" fmla="*/ 116395 h 367410"/>
              <a:gd name="connsiteX21" fmla="*/ 477326 w 603654"/>
              <a:gd name="connsiteY21" fmla="*/ 182873 h 367410"/>
              <a:gd name="connsiteX22" fmla="*/ 477326 w 603654"/>
              <a:gd name="connsiteY22" fmla="*/ 203348 h 367410"/>
              <a:gd name="connsiteX23" fmla="*/ 504101 w 603654"/>
              <a:gd name="connsiteY23" fmla="*/ 203348 h 367410"/>
              <a:gd name="connsiteX24" fmla="*/ 563368 w 603654"/>
              <a:gd name="connsiteY24" fmla="*/ 267239 h 367410"/>
              <a:gd name="connsiteX25" fmla="*/ 503445 w 603654"/>
              <a:gd name="connsiteY25" fmla="*/ 326526 h 36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3654" h="367410">
                <a:moveTo>
                  <a:pt x="503445" y="367411"/>
                </a:moveTo>
                <a:cubicBezTo>
                  <a:pt x="560114" y="366069"/>
                  <a:pt x="604966" y="319043"/>
                  <a:pt x="603625" y="262373"/>
                </a:cubicBezTo>
                <a:cubicBezTo>
                  <a:pt x="602441" y="212376"/>
                  <a:pt x="565395" y="170510"/>
                  <a:pt x="515914" y="163251"/>
                </a:cubicBezTo>
                <a:cubicBezTo>
                  <a:pt x="510685" y="131159"/>
                  <a:pt x="493056" y="102406"/>
                  <a:pt x="466826" y="83189"/>
                </a:cubicBezTo>
                <a:cubicBezTo>
                  <a:pt x="439680" y="63951"/>
                  <a:pt x="405775" y="56823"/>
                  <a:pt x="373179" y="63501"/>
                </a:cubicBezTo>
                <a:cubicBezTo>
                  <a:pt x="341112" y="13991"/>
                  <a:pt x="281308" y="-9915"/>
                  <a:pt x="223948" y="3848"/>
                </a:cubicBezTo>
                <a:cubicBezTo>
                  <a:pt x="168042" y="18246"/>
                  <a:pt x="126268" y="64834"/>
                  <a:pt x="118029" y="121973"/>
                </a:cubicBezTo>
                <a:cubicBezTo>
                  <a:pt x="80786" y="122973"/>
                  <a:pt x="46056" y="140991"/>
                  <a:pt x="23792" y="170864"/>
                </a:cubicBezTo>
                <a:cubicBezTo>
                  <a:pt x="-2589" y="207508"/>
                  <a:pt x="-7393" y="255451"/>
                  <a:pt x="11192" y="296601"/>
                </a:cubicBezTo>
                <a:cubicBezTo>
                  <a:pt x="30136" y="337163"/>
                  <a:pt x="69794" y="364073"/>
                  <a:pt x="114485" y="366689"/>
                </a:cubicBezTo>
                <a:close/>
                <a:moveTo>
                  <a:pt x="116257" y="325936"/>
                </a:moveTo>
                <a:cubicBezTo>
                  <a:pt x="86563" y="324066"/>
                  <a:pt x="60237" y="306189"/>
                  <a:pt x="47548" y="279276"/>
                </a:cubicBezTo>
                <a:cubicBezTo>
                  <a:pt x="35235" y="251846"/>
                  <a:pt x="38408" y="219942"/>
                  <a:pt x="55882" y="195473"/>
                </a:cubicBezTo>
                <a:cubicBezTo>
                  <a:pt x="73748" y="171439"/>
                  <a:pt x="103476" y="159305"/>
                  <a:pt x="133057" y="163973"/>
                </a:cubicBezTo>
                <a:lnTo>
                  <a:pt x="156354" y="167845"/>
                </a:lnTo>
                <a:lnTo>
                  <a:pt x="156354" y="142120"/>
                </a:lnTo>
                <a:cubicBezTo>
                  <a:pt x="156582" y="95643"/>
                  <a:pt x="188168" y="55182"/>
                  <a:pt x="233201" y="43683"/>
                </a:cubicBezTo>
                <a:cubicBezTo>
                  <a:pt x="278388" y="32788"/>
                  <a:pt x="325107" y="54568"/>
                  <a:pt x="345814" y="96183"/>
                </a:cubicBezTo>
                <a:lnTo>
                  <a:pt x="353754" y="111998"/>
                </a:lnTo>
                <a:lnTo>
                  <a:pt x="370226" y="106158"/>
                </a:lnTo>
                <a:cubicBezTo>
                  <a:pt x="394872" y="97450"/>
                  <a:pt x="422212" y="101269"/>
                  <a:pt x="443529" y="116395"/>
                </a:cubicBezTo>
                <a:cubicBezTo>
                  <a:pt x="464723" y="131921"/>
                  <a:pt x="477271" y="156601"/>
                  <a:pt x="477326" y="182873"/>
                </a:cubicBezTo>
                <a:lnTo>
                  <a:pt x="477326" y="203348"/>
                </a:lnTo>
                <a:lnTo>
                  <a:pt x="504101" y="203348"/>
                </a:lnTo>
                <a:cubicBezTo>
                  <a:pt x="538110" y="204625"/>
                  <a:pt x="564645" y="233230"/>
                  <a:pt x="563368" y="267239"/>
                </a:cubicBezTo>
                <a:cubicBezTo>
                  <a:pt x="562149" y="299709"/>
                  <a:pt x="535927" y="325654"/>
                  <a:pt x="503445" y="326526"/>
                </a:cubicBezTo>
                <a:close/>
              </a:path>
            </a:pathLst>
          </a:custGeom>
          <a:solidFill>
            <a:srgbClr val="254B56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sp>
        <p:nvSpPr>
          <p:cNvPr id="45" name="Google Shape;20509;p191">
            <a:extLst>
              <a:ext uri="{FF2B5EF4-FFF2-40B4-BE49-F238E27FC236}">
                <a16:creationId xmlns:a16="http://schemas.microsoft.com/office/drawing/2014/main" id="{55A5BB2D-B26A-28A2-BAA2-F46B2A6503EF}"/>
              </a:ext>
            </a:extLst>
          </p:cNvPr>
          <p:cNvSpPr txBox="1"/>
          <p:nvPr/>
        </p:nvSpPr>
        <p:spPr>
          <a:xfrm>
            <a:off x="4523532" y="2648685"/>
            <a:ext cx="2270471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914377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Cloud-based Solutions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4052996-8BBC-D38C-3DFA-26CE3C0AFE95}"/>
              </a:ext>
            </a:extLst>
          </p:cNvPr>
          <p:cNvSpPr/>
          <p:nvPr/>
        </p:nvSpPr>
        <p:spPr>
          <a:xfrm>
            <a:off x="5256261" y="1986661"/>
            <a:ext cx="804872" cy="489880"/>
          </a:xfrm>
          <a:custGeom>
            <a:avLst/>
            <a:gdLst>
              <a:gd name="connsiteX0" fmla="*/ 503445 w 603654"/>
              <a:gd name="connsiteY0" fmla="*/ 367411 h 367410"/>
              <a:gd name="connsiteX1" fmla="*/ 603625 w 603654"/>
              <a:gd name="connsiteY1" fmla="*/ 262373 h 367410"/>
              <a:gd name="connsiteX2" fmla="*/ 515914 w 603654"/>
              <a:gd name="connsiteY2" fmla="*/ 163251 h 367410"/>
              <a:gd name="connsiteX3" fmla="*/ 466826 w 603654"/>
              <a:gd name="connsiteY3" fmla="*/ 83189 h 367410"/>
              <a:gd name="connsiteX4" fmla="*/ 373179 w 603654"/>
              <a:gd name="connsiteY4" fmla="*/ 63501 h 367410"/>
              <a:gd name="connsiteX5" fmla="*/ 223948 w 603654"/>
              <a:gd name="connsiteY5" fmla="*/ 3848 h 367410"/>
              <a:gd name="connsiteX6" fmla="*/ 118029 w 603654"/>
              <a:gd name="connsiteY6" fmla="*/ 121973 h 367410"/>
              <a:gd name="connsiteX7" fmla="*/ 23792 w 603654"/>
              <a:gd name="connsiteY7" fmla="*/ 170864 h 367410"/>
              <a:gd name="connsiteX8" fmla="*/ 11192 w 603654"/>
              <a:gd name="connsiteY8" fmla="*/ 296601 h 367410"/>
              <a:gd name="connsiteX9" fmla="*/ 114485 w 603654"/>
              <a:gd name="connsiteY9" fmla="*/ 366689 h 367410"/>
              <a:gd name="connsiteX10" fmla="*/ 116257 w 603654"/>
              <a:gd name="connsiteY10" fmla="*/ 325936 h 367410"/>
              <a:gd name="connsiteX11" fmla="*/ 47548 w 603654"/>
              <a:gd name="connsiteY11" fmla="*/ 279276 h 367410"/>
              <a:gd name="connsiteX12" fmla="*/ 55882 w 603654"/>
              <a:gd name="connsiteY12" fmla="*/ 195473 h 367410"/>
              <a:gd name="connsiteX13" fmla="*/ 133057 w 603654"/>
              <a:gd name="connsiteY13" fmla="*/ 163973 h 367410"/>
              <a:gd name="connsiteX14" fmla="*/ 156354 w 603654"/>
              <a:gd name="connsiteY14" fmla="*/ 167845 h 367410"/>
              <a:gd name="connsiteX15" fmla="*/ 156354 w 603654"/>
              <a:gd name="connsiteY15" fmla="*/ 142120 h 367410"/>
              <a:gd name="connsiteX16" fmla="*/ 233201 w 603654"/>
              <a:gd name="connsiteY16" fmla="*/ 43683 h 367410"/>
              <a:gd name="connsiteX17" fmla="*/ 345814 w 603654"/>
              <a:gd name="connsiteY17" fmla="*/ 96183 h 367410"/>
              <a:gd name="connsiteX18" fmla="*/ 353754 w 603654"/>
              <a:gd name="connsiteY18" fmla="*/ 111998 h 367410"/>
              <a:gd name="connsiteX19" fmla="*/ 370226 w 603654"/>
              <a:gd name="connsiteY19" fmla="*/ 106158 h 367410"/>
              <a:gd name="connsiteX20" fmla="*/ 443529 w 603654"/>
              <a:gd name="connsiteY20" fmla="*/ 116395 h 367410"/>
              <a:gd name="connsiteX21" fmla="*/ 477326 w 603654"/>
              <a:gd name="connsiteY21" fmla="*/ 182873 h 367410"/>
              <a:gd name="connsiteX22" fmla="*/ 477326 w 603654"/>
              <a:gd name="connsiteY22" fmla="*/ 203348 h 367410"/>
              <a:gd name="connsiteX23" fmla="*/ 504101 w 603654"/>
              <a:gd name="connsiteY23" fmla="*/ 203348 h 367410"/>
              <a:gd name="connsiteX24" fmla="*/ 563368 w 603654"/>
              <a:gd name="connsiteY24" fmla="*/ 267239 h 367410"/>
              <a:gd name="connsiteX25" fmla="*/ 503445 w 603654"/>
              <a:gd name="connsiteY25" fmla="*/ 326526 h 36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3654" h="367410">
                <a:moveTo>
                  <a:pt x="503445" y="367411"/>
                </a:moveTo>
                <a:cubicBezTo>
                  <a:pt x="560114" y="366069"/>
                  <a:pt x="604966" y="319043"/>
                  <a:pt x="603625" y="262373"/>
                </a:cubicBezTo>
                <a:cubicBezTo>
                  <a:pt x="602441" y="212376"/>
                  <a:pt x="565395" y="170510"/>
                  <a:pt x="515914" y="163251"/>
                </a:cubicBezTo>
                <a:cubicBezTo>
                  <a:pt x="510685" y="131159"/>
                  <a:pt x="493056" y="102406"/>
                  <a:pt x="466826" y="83189"/>
                </a:cubicBezTo>
                <a:cubicBezTo>
                  <a:pt x="439680" y="63951"/>
                  <a:pt x="405775" y="56823"/>
                  <a:pt x="373179" y="63501"/>
                </a:cubicBezTo>
                <a:cubicBezTo>
                  <a:pt x="341112" y="13991"/>
                  <a:pt x="281308" y="-9915"/>
                  <a:pt x="223948" y="3848"/>
                </a:cubicBezTo>
                <a:cubicBezTo>
                  <a:pt x="168042" y="18246"/>
                  <a:pt x="126268" y="64834"/>
                  <a:pt x="118029" y="121973"/>
                </a:cubicBezTo>
                <a:cubicBezTo>
                  <a:pt x="80786" y="122973"/>
                  <a:pt x="46056" y="140991"/>
                  <a:pt x="23792" y="170864"/>
                </a:cubicBezTo>
                <a:cubicBezTo>
                  <a:pt x="-2589" y="207508"/>
                  <a:pt x="-7393" y="255451"/>
                  <a:pt x="11192" y="296601"/>
                </a:cubicBezTo>
                <a:cubicBezTo>
                  <a:pt x="30136" y="337163"/>
                  <a:pt x="69794" y="364073"/>
                  <a:pt x="114485" y="366689"/>
                </a:cubicBezTo>
                <a:close/>
                <a:moveTo>
                  <a:pt x="116257" y="325936"/>
                </a:moveTo>
                <a:cubicBezTo>
                  <a:pt x="86563" y="324066"/>
                  <a:pt x="60237" y="306189"/>
                  <a:pt x="47548" y="279276"/>
                </a:cubicBezTo>
                <a:cubicBezTo>
                  <a:pt x="35235" y="251846"/>
                  <a:pt x="38408" y="219942"/>
                  <a:pt x="55882" y="195473"/>
                </a:cubicBezTo>
                <a:cubicBezTo>
                  <a:pt x="73748" y="171439"/>
                  <a:pt x="103476" y="159305"/>
                  <a:pt x="133057" y="163973"/>
                </a:cubicBezTo>
                <a:lnTo>
                  <a:pt x="156354" y="167845"/>
                </a:lnTo>
                <a:lnTo>
                  <a:pt x="156354" y="142120"/>
                </a:lnTo>
                <a:cubicBezTo>
                  <a:pt x="156582" y="95643"/>
                  <a:pt x="188168" y="55182"/>
                  <a:pt x="233201" y="43683"/>
                </a:cubicBezTo>
                <a:cubicBezTo>
                  <a:pt x="278388" y="32788"/>
                  <a:pt x="325107" y="54568"/>
                  <a:pt x="345814" y="96183"/>
                </a:cubicBezTo>
                <a:lnTo>
                  <a:pt x="353754" y="111998"/>
                </a:lnTo>
                <a:lnTo>
                  <a:pt x="370226" y="106158"/>
                </a:lnTo>
                <a:cubicBezTo>
                  <a:pt x="394872" y="97450"/>
                  <a:pt x="422212" y="101269"/>
                  <a:pt x="443529" y="116395"/>
                </a:cubicBezTo>
                <a:cubicBezTo>
                  <a:pt x="464723" y="131921"/>
                  <a:pt x="477271" y="156601"/>
                  <a:pt x="477326" y="182873"/>
                </a:cubicBezTo>
                <a:lnTo>
                  <a:pt x="477326" y="203348"/>
                </a:lnTo>
                <a:lnTo>
                  <a:pt x="504101" y="203348"/>
                </a:lnTo>
                <a:cubicBezTo>
                  <a:pt x="538110" y="204625"/>
                  <a:pt x="564645" y="233230"/>
                  <a:pt x="563368" y="267239"/>
                </a:cubicBezTo>
                <a:cubicBezTo>
                  <a:pt x="562149" y="299709"/>
                  <a:pt x="535927" y="325654"/>
                  <a:pt x="503445" y="326526"/>
                </a:cubicBezTo>
                <a:close/>
              </a:path>
            </a:pathLst>
          </a:custGeom>
          <a:solidFill>
            <a:schemeClr val="accent6"/>
          </a:solidFill>
          <a:ln w="654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24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7765094-4816-E6C7-48C5-89ED4C4EF8CA}"/>
              </a:ext>
            </a:extLst>
          </p:cNvPr>
          <p:cNvGrpSpPr/>
          <p:nvPr/>
        </p:nvGrpSpPr>
        <p:grpSpPr>
          <a:xfrm>
            <a:off x="5406290" y="3500099"/>
            <a:ext cx="700000" cy="594999"/>
            <a:chOff x="1069783" y="3811205"/>
            <a:chExt cx="525000" cy="44624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6AF349-6BF0-A56D-FE6B-2D1120477DAE}"/>
                </a:ext>
              </a:extLst>
            </p:cNvPr>
            <p:cNvSpPr/>
            <p:nvPr/>
          </p:nvSpPr>
          <p:spPr>
            <a:xfrm>
              <a:off x="1069783" y="3811205"/>
              <a:ext cx="525000" cy="446249"/>
            </a:xfrm>
            <a:custGeom>
              <a:avLst/>
              <a:gdLst>
                <a:gd name="connsiteX0" fmla="*/ 498750 w 525000"/>
                <a:gd name="connsiteY0" fmla="*/ 0 h 446249"/>
                <a:gd name="connsiteX1" fmla="*/ 26250 w 525000"/>
                <a:gd name="connsiteY1" fmla="*/ 0 h 446249"/>
                <a:gd name="connsiteX2" fmla="*/ 0 w 525000"/>
                <a:gd name="connsiteY2" fmla="*/ 26250 h 446249"/>
                <a:gd name="connsiteX3" fmla="*/ 0 w 525000"/>
                <a:gd name="connsiteY3" fmla="*/ 341250 h 446249"/>
                <a:gd name="connsiteX4" fmla="*/ 26250 w 525000"/>
                <a:gd name="connsiteY4" fmla="*/ 367500 h 446249"/>
                <a:gd name="connsiteX5" fmla="*/ 210000 w 525000"/>
                <a:gd name="connsiteY5" fmla="*/ 367500 h 446249"/>
                <a:gd name="connsiteX6" fmla="*/ 210000 w 525000"/>
                <a:gd name="connsiteY6" fmla="*/ 406875 h 446249"/>
                <a:gd name="connsiteX7" fmla="*/ 144375 w 525000"/>
                <a:gd name="connsiteY7" fmla="*/ 406875 h 446249"/>
                <a:gd name="connsiteX8" fmla="*/ 144375 w 525000"/>
                <a:gd name="connsiteY8" fmla="*/ 446250 h 446249"/>
                <a:gd name="connsiteX9" fmla="*/ 380625 w 525000"/>
                <a:gd name="connsiteY9" fmla="*/ 446250 h 446249"/>
                <a:gd name="connsiteX10" fmla="*/ 380625 w 525000"/>
                <a:gd name="connsiteY10" fmla="*/ 406875 h 446249"/>
                <a:gd name="connsiteX11" fmla="*/ 315000 w 525000"/>
                <a:gd name="connsiteY11" fmla="*/ 406875 h 446249"/>
                <a:gd name="connsiteX12" fmla="*/ 315000 w 525000"/>
                <a:gd name="connsiteY12" fmla="*/ 367500 h 446249"/>
                <a:gd name="connsiteX13" fmla="*/ 498750 w 525000"/>
                <a:gd name="connsiteY13" fmla="*/ 367500 h 446249"/>
                <a:gd name="connsiteX14" fmla="*/ 525000 w 525000"/>
                <a:gd name="connsiteY14" fmla="*/ 341250 h 446249"/>
                <a:gd name="connsiteX15" fmla="*/ 525000 w 525000"/>
                <a:gd name="connsiteY15" fmla="*/ 26250 h 446249"/>
                <a:gd name="connsiteX16" fmla="*/ 498750 w 525000"/>
                <a:gd name="connsiteY16" fmla="*/ 0 h 446249"/>
                <a:gd name="connsiteX17" fmla="*/ 485625 w 525000"/>
                <a:gd name="connsiteY17" fmla="*/ 328125 h 446249"/>
                <a:gd name="connsiteX18" fmla="*/ 39375 w 525000"/>
                <a:gd name="connsiteY18" fmla="*/ 328125 h 446249"/>
                <a:gd name="connsiteX19" fmla="*/ 39375 w 525000"/>
                <a:gd name="connsiteY19" fmla="*/ 39375 h 446249"/>
                <a:gd name="connsiteX20" fmla="*/ 485625 w 525000"/>
                <a:gd name="connsiteY20" fmla="*/ 39375 h 4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5000" h="446249">
                  <a:moveTo>
                    <a:pt x="498750" y="0"/>
                  </a:moveTo>
                  <a:lnTo>
                    <a:pt x="26250" y="0"/>
                  </a:lnTo>
                  <a:cubicBezTo>
                    <a:pt x="11770" y="43"/>
                    <a:pt x="42" y="11770"/>
                    <a:pt x="0" y="26250"/>
                  </a:cubicBezTo>
                  <a:lnTo>
                    <a:pt x="0" y="341250"/>
                  </a:lnTo>
                  <a:cubicBezTo>
                    <a:pt x="42" y="355730"/>
                    <a:pt x="11770" y="367457"/>
                    <a:pt x="26250" y="367500"/>
                  </a:cubicBezTo>
                  <a:lnTo>
                    <a:pt x="210000" y="367500"/>
                  </a:lnTo>
                  <a:lnTo>
                    <a:pt x="210000" y="406875"/>
                  </a:lnTo>
                  <a:lnTo>
                    <a:pt x="144375" y="406875"/>
                  </a:lnTo>
                  <a:lnTo>
                    <a:pt x="144375" y="446250"/>
                  </a:lnTo>
                  <a:lnTo>
                    <a:pt x="380625" y="446250"/>
                  </a:lnTo>
                  <a:lnTo>
                    <a:pt x="380625" y="406875"/>
                  </a:lnTo>
                  <a:lnTo>
                    <a:pt x="315000" y="406875"/>
                  </a:lnTo>
                  <a:lnTo>
                    <a:pt x="315000" y="367500"/>
                  </a:lnTo>
                  <a:lnTo>
                    <a:pt x="498750" y="367500"/>
                  </a:lnTo>
                  <a:cubicBezTo>
                    <a:pt x="513230" y="367457"/>
                    <a:pt x="524958" y="355730"/>
                    <a:pt x="525000" y="341250"/>
                  </a:cubicBezTo>
                  <a:lnTo>
                    <a:pt x="525000" y="26250"/>
                  </a:lnTo>
                  <a:cubicBezTo>
                    <a:pt x="524958" y="11770"/>
                    <a:pt x="513230" y="43"/>
                    <a:pt x="498750" y="0"/>
                  </a:cubicBezTo>
                  <a:close/>
                  <a:moveTo>
                    <a:pt x="485625" y="328125"/>
                  </a:moveTo>
                  <a:lnTo>
                    <a:pt x="39375" y="328125"/>
                  </a:lnTo>
                  <a:lnTo>
                    <a:pt x="39375" y="39375"/>
                  </a:lnTo>
                  <a:lnTo>
                    <a:pt x="485625" y="39375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200EDC-5E89-F354-61F7-539F4E2FBF12}"/>
                </a:ext>
              </a:extLst>
            </p:cNvPr>
            <p:cNvSpPr/>
            <p:nvPr/>
          </p:nvSpPr>
          <p:spPr>
            <a:xfrm>
              <a:off x="1168207" y="3889981"/>
              <a:ext cx="328031" cy="216536"/>
            </a:xfrm>
            <a:custGeom>
              <a:avLst/>
              <a:gdLst>
                <a:gd name="connsiteX0" fmla="*/ 7703 w 328031"/>
                <a:gd name="connsiteY0" fmla="*/ 179342 h 216536"/>
                <a:gd name="connsiteX1" fmla="*/ 146554 w 328031"/>
                <a:gd name="connsiteY1" fmla="*/ 214011 h 216536"/>
                <a:gd name="connsiteX2" fmla="*/ 154829 w 328031"/>
                <a:gd name="connsiteY2" fmla="*/ 216537 h 216536"/>
                <a:gd name="connsiteX3" fmla="*/ 173401 w 328031"/>
                <a:gd name="connsiteY3" fmla="*/ 216537 h 216536"/>
                <a:gd name="connsiteX4" fmla="*/ 181377 w 328031"/>
                <a:gd name="connsiteY4" fmla="*/ 214204 h 216536"/>
                <a:gd name="connsiteX5" fmla="*/ 320315 w 328031"/>
                <a:gd name="connsiteY5" fmla="*/ 179331 h 216536"/>
                <a:gd name="connsiteX6" fmla="*/ 328028 w 328031"/>
                <a:gd name="connsiteY6" fmla="*/ 172103 h 216536"/>
                <a:gd name="connsiteX7" fmla="*/ 327998 w 328031"/>
                <a:gd name="connsiteY7" fmla="*/ 171156 h 216536"/>
                <a:gd name="connsiteX8" fmla="*/ 316751 w 328031"/>
                <a:gd name="connsiteY8" fmla="*/ 49727 h 216536"/>
                <a:gd name="connsiteX9" fmla="*/ 309273 w 328031"/>
                <a:gd name="connsiteY9" fmla="*/ 42927 h 216536"/>
                <a:gd name="connsiteX10" fmla="*/ 302558 w 328031"/>
                <a:gd name="connsiteY10" fmla="*/ 43103 h 216536"/>
                <a:gd name="connsiteX11" fmla="*/ 300607 w 328031"/>
                <a:gd name="connsiteY11" fmla="*/ 22268 h 216536"/>
                <a:gd name="connsiteX12" fmla="*/ 295064 w 328031"/>
                <a:gd name="connsiteY12" fmla="*/ 21868 h 216536"/>
                <a:gd name="connsiteX13" fmla="*/ 277739 w 328031"/>
                <a:gd name="connsiteY13" fmla="*/ 22351 h 216536"/>
                <a:gd name="connsiteX14" fmla="*/ 275972 w 328031"/>
                <a:gd name="connsiteY14" fmla="*/ 1873 h 216536"/>
                <a:gd name="connsiteX15" fmla="*/ 271031 w 328031"/>
                <a:gd name="connsiteY15" fmla="*/ 982 h 216536"/>
                <a:gd name="connsiteX16" fmla="*/ 164016 w 328031"/>
                <a:gd name="connsiteY16" fmla="*/ 37367 h 216536"/>
                <a:gd name="connsiteX17" fmla="*/ 57001 w 328031"/>
                <a:gd name="connsiteY17" fmla="*/ 982 h 216536"/>
                <a:gd name="connsiteX18" fmla="*/ 52059 w 328031"/>
                <a:gd name="connsiteY18" fmla="*/ 1872 h 216536"/>
                <a:gd name="connsiteX19" fmla="*/ 50293 w 328031"/>
                <a:gd name="connsiteY19" fmla="*/ 22349 h 216536"/>
                <a:gd name="connsiteX20" fmla="*/ 32968 w 328031"/>
                <a:gd name="connsiteY20" fmla="*/ 21867 h 216536"/>
                <a:gd name="connsiteX21" fmla="*/ 27424 w 328031"/>
                <a:gd name="connsiteY21" fmla="*/ 22268 h 216536"/>
                <a:gd name="connsiteX22" fmla="*/ 25474 w 328031"/>
                <a:gd name="connsiteY22" fmla="*/ 43102 h 216536"/>
                <a:gd name="connsiteX23" fmla="*/ 18760 w 328031"/>
                <a:gd name="connsiteY23" fmla="*/ 42927 h 216536"/>
                <a:gd name="connsiteX24" fmla="*/ 11282 w 328031"/>
                <a:gd name="connsiteY24" fmla="*/ 49726 h 216536"/>
                <a:gd name="connsiteX25" fmla="*/ 35 w 328031"/>
                <a:gd name="connsiteY25" fmla="*/ 171167 h 216536"/>
                <a:gd name="connsiteX26" fmla="*/ 6751 w 328031"/>
                <a:gd name="connsiteY26" fmla="*/ 179312 h 216536"/>
                <a:gd name="connsiteX27" fmla="*/ 7703 w 328031"/>
                <a:gd name="connsiteY27" fmla="*/ 179342 h 216536"/>
                <a:gd name="connsiteX28" fmla="*/ 170582 w 328031"/>
                <a:gd name="connsiteY28" fmla="*/ 49427 h 216536"/>
                <a:gd name="connsiteX29" fmla="*/ 263784 w 328031"/>
                <a:gd name="connsiteY29" fmla="*/ 13309 h 216536"/>
                <a:gd name="connsiteX30" fmla="*/ 273954 w 328031"/>
                <a:gd name="connsiteY30" fmla="*/ 131136 h 216536"/>
                <a:gd name="connsiteX31" fmla="*/ 170582 w 328031"/>
                <a:gd name="connsiteY31" fmla="*/ 179862 h 216536"/>
                <a:gd name="connsiteX32" fmla="*/ 170582 w 328031"/>
                <a:gd name="connsiteY32" fmla="*/ 197889 h 216536"/>
                <a:gd name="connsiteX33" fmla="*/ 281804 w 328031"/>
                <a:gd name="connsiteY33" fmla="*/ 143181 h 216536"/>
                <a:gd name="connsiteX34" fmla="*/ 288098 w 328031"/>
                <a:gd name="connsiteY34" fmla="*/ 142412 h 216536"/>
                <a:gd name="connsiteX35" fmla="*/ 278875 w 328031"/>
                <a:gd name="connsiteY35" fmla="*/ 35515 h 216536"/>
                <a:gd name="connsiteX36" fmla="*/ 288610 w 328031"/>
                <a:gd name="connsiteY36" fmla="*/ 34916 h 216536"/>
                <a:gd name="connsiteX37" fmla="*/ 299742 w 328031"/>
                <a:gd name="connsiteY37" fmla="*/ 153848 h 216536"/>
                <a:gd name="connsiteX38" fmla="*/ 170582 w 328031"/>
                <a:gd name="connsiteY38" fmla="*/ 200294 h 216536"/>
                <a:gd name="connsiteX39" fmla="*/ 64242 w 328031"/>
                <a:gd name="connsiteY39" fmla="*/ 13351 h 216536"/>
                <a:gd name="connsiteX40" fmla="*/ 157457 w 328031"/>
                <a:gd name="connsiteY40" fmla="*/ 49436 h 216536"/>
                <a:gd name="connsiteX41" fmla="*/ 157457 w 328031"/>
                <a:gd name="connsiteY41" fmla="*/ 179868 h 216536"/>
                <a:gd name="connsiteX42" fmla="*/ 54078 w 328031"/>
                <a:gd name="connsiteY42" fmla="*/ 131136 h 216536"/>
                <a:gd name="connsiteX43" fmla="*/ 39427 w 328031"/>
                <a:gd name="connsiteY43" fmla="*/ 34900 h 216536"/>
                <a:gd name="connsiteX44" fmla="*/ 49159 w 328031"/>
                <a:gd name="connsiteY44" fmla="*/ 35483 h 216536"/>
                <a:gd name="connsiteX45" fmla="*/ 39934 w 328031"/>
                <a:gd name="connsiteY45" fmla="*/ 142421 h 216536"/>
                <a:gd name="connsiteX46" fmla="*/ 46228 w 328031"/>
                <a:gd name="connsiteY46" fmla="*/ 143181 h 216536"/>
                <a:gd name="connsiteX47" fmla="*/ 157457 w 328031"/>
                <a:gd name="connsiteY47" fmla="*/ 197895 h 216536"/>
                <a:gd name="connsiteX48" fmla="*/ 157457 w 328031"/>
                <a:gd name="connsiteY48" fmla="*/ 200298 h 216536"/>
                <a:gd name="connsiteX49" fmla="*/ 28290 w 328031"/>
                <a:gd name="connsiteY49" fmla="*/ 15384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8031" h="216536">
                  <a:moveTo>
                    <a:pt x="7703" y="179342"/>
                  </a:moveTo>
                  <a:cubicBezTo>
                    <a:pt x="30417" y="178618"/>
                    <a:pt x="94492" y="180003"/>
                    <a:pt x="146554" y="214011"/>
                  </a:cubicBezTo>
                  <a:cubicBezTo>
                    <a:pt x="149008" y="215640"/>
                    <a:pt x="151884" y="216517"/>
                    <a:pt x="154829" y="216537"/>
                  </a:cubicBezTo>
                  <a:lnTo>
                    <a:pt x="173401" y="216537"/>
                  </a:lnTo>
                  <a:cubicBezTo>
                    <a:pt x="176225" y="216520"/>
                    <a:pt x="178989" y="215712"/>
                    <a:pt x="181377" y="214204"/>
                  </a:cubicBezTo>
                  <a:cubicBezTo>
                    <a:pt x="235975" y="180182"/>
                    <a:pt x="298065" y="178631"/>
                    <a:pt x="320315" y="179331"/>
                  </a:cubicBezTo>
                  <a:cubicBezTo>
                    <a:pt x="324441" y="179465"/>
                    <a:pt x="327894" y="176229"/>
                    <a:pt x="328028" y="172103"/>
                  </a:cubicBezTo>
                  <a:cubicBezTo>
                    <a:pt x="328038" y="171787"/>
                    <a:pt x="328028" y="171471"/>
                    <a:pt x="327998" y="171156"/>
                  </a:cubicBezTo>
                  <a:lnTo>
                    <a:pt x="316751" y="49727"/>
                  </a:lnTo>
                  <a:cubicBezTo>
                    <a:pt x="316402" y="45862"/>
                    <a:pt x="313153" y="42909"/>
                    <a:pt x="309273" y="42927"/>
                  </a:cubicBezTo>
                  <a:cubicBezTo>
                    <a:pt x="307403" y="42942"/>
                    <a:pt x="305118" y="42999"/>
                    <a:pt x="302558" y="43103"/>
                  </a:cubicBezTo>
                  <a:lnTo>
                    <a:pt x="300607" y="22268"/>
                  </a:lnTo>
                  <a:lnTo>
                    <a:pt x="295064" y="21868"/>
                  </a:lnTo>
                  <a:cubicBezTo>
                    <a:pt x="289285" y="21623"/>
                    <a:pt x="283496" y="21784"/>
                    <a:pt x="277739" y="22351"/>
                  </a:cubicBezTo>
                  <a:lnTo>
                    <a:pt x="275972" y="1873"/>
                  </a:lnTo>
                  <a:lnTo>
                    <a:pt x="271031" y="982"/>
                  </a:lnTo>
                  <a:cubicBezTo>
                    <a:pt x="231673" y="-3885"/>
                    <a:pt x="192250" y="9518"/>
                    <a:pt x="164016" y="37367"/>
                  </a:cubicBezTo>
                  <a:cubicBezTo>
                    <a:pt x="135779" y="9520"/>
                    <a:pt x="96358" y="-3883"/>
                    <a:pt x="57001" y="982"/>
                  </a:cubicBezTo>
                  <a:lnTo>
                    <a:pt x="52059" y="1872"/>
                  </a:lnTo>
                  <a:lnTo>
                    <a:pt x="50293" y="22349"/>
                  </a:lnTo>
                  <a:cubicBezTo>
                    <a:pt x="44536" y="21783"/>
                    <a:pt x="38747" y="21622"/>
                    <a:pt x="32968" y="21867"/>
                  </a:cubicBezTo>
                  <a:lnTo>
                    <a:pt x="27424" y="22268"/>
                  </a:lnTo>
                  <a:lnTo>
                    <a:pt x="25474" y="43102"/>
                  </a:lnTo>
                  <a:cubicBezTo>
                    <a:pt x="22914" y="42999"/>
                    <a:pt x="20631" y="42942"/>
                    <a:pt x="18760" y="42927"/>
                  </a:cubicBezTo>
                  <a:cubicBezTo>
                    <a:pt x="14880" y="42909"/>
                    <a:pt x="11631" y="45862"/>
                    <a:pt x="11282" y="49726"/>
                  </a:cubicBezTo>
                  <a:lnTo>
                    <a:pt x="35" y="171167"/>
                  </a:lnTo>
                  <a:cubicBezTo>
                    <a:pt x="-360" y="175270"/>
                    <a:pt x="2648" y="178917"/>
                    <a:pt x="6751" y="179312"/>
                  </a:cubicBezTo>
                  <a:cubicBezTo>
                    <a:pt x="7068" y="179342"/>
                    <a:pt x="7385" y="179352"/>
                    <a:pt x="7703" y="179342"/>
                  </a:cubicBezTo>
                  <a:close/>
                  <a:moveTo>
                    <a:pt x="170582" y="49427"/>
                  </a:moveTo>
                  <a:cubicBezTo>
                    <a:pt x="194777" y="24195"/>
                    <a:pt x="228903" y="10970"/>
                    <a:pt x="263784" y="13309"/>
                  </a:cubicBezTo>
                  <a:lnTo>
                    <a:pt x="273954" y="131136"/>
                  </a:lnTo>
                  <a:cubicBezTo>
                    <a:pt x="235848" y="138119"/>
                    <a:pt x="200219" y="154913"/>
                    <a:pt x="170582" y="179862"/>
                  </a:cubicBezTo>
                  <a:close/>
                  <a:moveTo>
                    <a:pt x="170582" y="197889"/>
                  </a:moveTo>
                  <a:cubicBezTo>
                    <a:pt x="215656" y="151767"/>
                    <a:pt x="281134" y="143262"/>
                    <a:pt x="281804" y="143181"/>
                  </a:cubicBezTo>
                  <a:lnTo>
                    <a:pt x="288098" y="142412"/>
                  </a:lnTo>
                  <a:lnTo>
                    <a:pt x="278875" y="35515"/>
                  </a:lnTo>
                  <a:cubicBezTo>
                    <a:pt x="282802" y="35152"/>
                    <a:pt x="286138" y="34971"/>
                    <a:pt x="288610" y="34916"/>
                  </a:cubicBezTo>
                  <a:lnTo>
                    <a:pt x="299742" y="153848"/>
                  </a:lnTo>
                  <a:cubicBezTo>
                    <a:pt x="252838" y="155164"/>
                    <a:pt x="207582" y="171438"/>
                    <a:pt x="170582" y="200294"/>
                  </a:cubicBezTo>
                  <a:close/>
                  <a:moveTo>
                    <a:pt x="64242" y="13351"/>
                  </a:moveTo>
                  <a:cubicBezTo>
                    <a:pt x="99092" y="11189"/>
                    <a:pt x="133146" y="24372"/>
                    <a:pt x="157457" y="49436"/>
                  </a:cubicBezTo>
                  <a:lnTo>
                    <a:pt x="157457" y="179868"/>
                  </a:lnTo>
                  <a:cubicBezTo>
                    <a:pt x="127818" y="154915"/>
                    <a:pt x="92187" y="138119"/>
                    <a:pt x="54078" y="131136"/>
                  </a:cubicBezTo>
                  <a:close/>
                  <a:moveTo>
                    <a:pt x="39427" y="34900"/>
                  </a:moveTo>
                  <a:cubicBezTo>
                    <a:pt x="41898" y="34949"/>
                    <a:pt x="45232" y="35124"/>
                    <a:pt x="49159" y="35483"/>
                  </a:cubicBezTo>
                  <a:lnTo>
                    <a:pt x="39934" y="142421"/>
                  </a:lnTo>
                  <a:lnTo>
                    <a:pt x="46228" y="143181"/>
                  </a:lnTo>
                  <a:cubicBezTo>
                    <a:pt x="46899" y="143262"/>
                    <a:pt x="112285" y="151653"/>
                    <a:pt x="157457" y="197895"/>
                  </a:cubicBezTo>
                  <a:lnTo>
                    <a:pt x="157457" y="200298"/>
                  </a:lnTo>
                  <a:cubicBezTo>
                    <a:pt x="120455" y="171439"/>
                    <a:pt x="75196" y="155163"/>
                    <a:pt x="28290" y="153848"/>
                  </a:cubicBezTo>
                  <a:close/>
                </a:path>
              </a:pathLst>
            </a:custGeom>
            <a:solidFill>
              <a:srgbClr val="4C9CB2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0B6741C-8214-3639-9147-90CE15B01D80}"/>
                </a:ext>
              </a:extLst>
            </p:cNvPr>
            <p:cNvSpPr/>
            <p:nvPr/>
          </p:nvSpPr>
          <p:spPr>
            <a:xfrm>
              <a:off x="1358534" y="3970954"/>
              <a:ext cx="58211" cy="42988"/>
            </a:xfrm>
            <a:custGeom>
              <a:avLst/>
              <a:gdLst>
                <a:gd name="connsiteX0" fmla="*/ 0 w 58211"/>
                <a:gd name="connsiteY0" fmla="*/ 26896 h 42988"/>
                <a:gd name="connsiteX1" fmla="*/ 0 w 58211"/>
                <a:gd name="connsiteY1" fmla="*/ 42988 h 42988"/>
                <a:gd name="connsiteX2" fmla="*/ 58211 w 58211"/>
                <a:gd name="connsiteY2" fmla="*/ 13464 h 42988"/>
                <a:gd name="connsiteX3" fmla="*/ 57178 w 58211"/>
                <a:gd name="connsiteY3" fmla="*/ 0 h 42988"/>
                <a:gd name="connsiteX4" fmla="*/ 0 w 58211"/>
                <a:gd name="connsiteY4" fmla="*/ 26896 h 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11" h="42988">
                  <a:moveTo>
                    <a:pt x="0" y="26896"/>
                  </a:moveTo>
                  <a:lnTo>
                    <a:pt x="0" y="42988"/>
                  </a:lnTo>
                  <a:cubicBezTo>
                    <a:pt x="17723" y="30136"/>
                    <a:pt x="37371" y="20171"/>
                    <a:pt x="58211" y="13464"/>
                  </a:cubicBezTo>
                  <a:lnTo>
                    <a:pt x="57178" y="0"/>
                  </a:lnTo>
                  <a:cubicBezTo>
                    <a:pt x="36955" y="6250"/>
                    <a:pt x="17709" y="15303"/>
                    <a:pt x="0" y="268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9BA431-CCB5-70F2-A1E4-A56685EA8111}"/>
                </a:ext>
              </a:extLst>
            </p:cNvPr>
            <p:cNvSpPr/>
            <p:nvPr/>
          </p:nvSpPr>
          <p:spPr>
            <a:xfrm>
              <a:off x="1358534" y="3936240"/>
              <a:ext cx="55550" cy="42127"/>
            </a:xfrm>
            <a:custGeom>
              <a:avLst/>
              <a:gdLst>
                <a:gd name="connsiteX0" fmla="*/ 54513 w 55550"/>
                <a:gd name="connsiteY0" fmla="*/ 0 h 42127"/>
                <a:gd name="connsiteX1" fmla="*/ 0 w 55550"/>
                <a:gd name="connsiteY1" fmla="*/ 26036 h 42127"/>
                <a:gd name="connsiteX2" fmla="*/ 0 w 55550"/>
                <a:gd name="connsiteY2" fmla="*/ 42128 h 42127"/>
                <a:gd name="connsiteX3" fmla="*/ 55550 w 55550"/>
                <a:gd name="connsiteY3" fmla="*/ 13502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0" h="42127">
                  <a:moveTo>
                    <a:pt x="54513" y="0"/>
                  </a:moveTo>
                  <a:cubicBezTo>
                    <a:pt x="35256" y="6191"/>
                    <a:pt x="16919" y="14949"/>
                    <a:pt x="0" y="26036"/>
                  </a:cubicBezTo>
                  <a:lnTo>
                    <a:pt x="0" y="42128"/>
                  </a:lnTo>
                  <a:cubicBezTo>
                    <a:pt x="16952" y="29815"/>
                    <a:pt x="35685" y="20162"/>
                    <a:pt x="55550" y="135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sp>
        <p:nvSpPr>
          <p:cNvPr id="58" name="Google Shape;20509;p191">
            <a:extLst>
              <a:ext uri="{FF2B5EF4-FFF2-40B4-BE49-F238E27FC236}">
                <a16:creationId xmlns:a16="http://schemas.microsoft.com/office/drawing/2014/main" id="{5EECDACD-DA49-EBE9-EFA7-B5DEADA243AA}"/>
              </a:ext>
            </a:extLst>
          </p:cNvPr>
          <p:cNvSpPr txBox="1"/>
          <p:nvPr/>
        </p:nvSpPr>
        <p:spPr>
          <a:xfrm>
            <a:off x="4621006" y="4217631"/>
            <a:ext cx="2270471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914377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Standard Terminologies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DF9D5C8-B90A-8CBA-DFAE-1AD8DECD1A04}"/>
              </a:ext>
            </a:extLst>
          </p:cNvPr>
          <p:cNvGrpSpPr/>
          <p:nvPr/>
        </p:nvGrpSpPr>
        <p:grpSpPr>
          <a:xfrm>
            <a:off x="5406157" y="3502957"/>
            <a:ext cx="700000" cy="594999"/>
            <a:chOff x="1069783" y="3811205"/>
            <a:chExt cx="525000" cy="446249"/>
          </a:xfrm>
          <a:solidFill>
            <a:schemeClr val="accent6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7BABD7D-B785-4DE2-6A6D-7E005F87C00C}"/>
                </a:ext>
              </a:extLst>
            </p:cNvPr>
            <p:cNvSpPr/>
            <p:nvPr/>
          </p:nvSpPr>
          <p:spPr>
            <a:xfrm>
              <a:off x="1069783" y="3811205"/>
              <a:ext cx="525000" cy="446249"/>
            </a:xfrm>
            <a:custGeom>
              <a:avLst/>
              <a:gdLst>
                <a:gd name="connsiteX0" fmla="*/ 498750 w 525000"/>
                <a:gd name="connsiteY0" fmla="*/ 0 h 446249"/>
                <a:gd name="connsiteX1" fmla="*/ 26250 w 525000"/>
                <a:gd name="connsiteY1" fmla="*/ 0 h 446249"/>
                <a:gd name="connsiteX2" fmla="*/ 0 w 525000"/>
                <a:gd name="connsiteY2" fmla="*/ 26250 h 446249"/>
                <a:gd name="connsiteX3" fmla="*/ 0 w 525000"/>
                <a:gd name="connsiteY3" fmla="*/ 341250 h 446249"/>
                <a:gd name="connsiteX4" fmla="*/ 26250 w 525000"/>
                <a:gd name="connsiteY4" fmla="*/ 367500 h 446249"/>
                <a:gd name="connsiteX5" fmla="*/ 210000 w 525000"/>
                <a:gd name="connsiteY5" fmla="*/ 367500 h 446249"/>
                <a:gd name="connsiteX6" fmla="*/ 210000 w 525000"/>
                <a:gd name="connsiteY6" fmla="*/ 406875 h 446249"/>
                <a:gd name="connsiteX7" fmla="*/ 144375 w 525000"/>
                <a:gd name="connsiteY7" fmla="*/ 406875 h 446249"/>
                <a:gd name="connsiteX8" fmla="*/ 144375 w 525000"/>
                <a:gd name="connsiteY8" fmla="*/ 446250 h 446249"/>
                <a:gd name="connsiteX9" fmla="*/ 380625 w 525000"/>
                <a:gd name="connsiteY9" fmla="*/ 446250 h 446249"/>
                <a:gd name="connsiteX10" fmla="*/ 380625 w 525000"/>
                <a:gd name="connsiteY10" fmla="*/ 406875 h 446249"/>
                <a:gd name="connsiteX11" fmla="*/ 315000 w 525000"/>
                <a:gd name="connsiteY11" fmla="*/ 406875 h 446249"/>
                <a:gd name="connsiteX12" fmla="*/ 315000 w 525000"/>
                <a:gd name="connsiteY12" fmla="*/ 367500 h 446249"/>
                <a:gd name="connsiteX13" fmla="*/ 498750 w 525000"/>
                <a:gd name="connsiteY13" fmla="*/ 367500 h 446249"/>
                <a:gd name="connsiteX14" fmla="*/ 525000 w 525000"/>
                <a:gd name="connsiteY14" fmla="*/ 341250 h 446249"/>
                <a:gd name="connsiteX15" fmla="*/ 525000 w 525000"/>
                <a:gd name="connsiteY15" fmla="*/ 26250 h 446249"/>
                <a:gd name="connsiteX16" fmla="*/ 498750 w 525000"/>
                <a:gd name="connsiteY16" fmla="*/ 0 h 446249"/>
                <a:gd name="connsiteX17" fmla="*/ 485625 w 525000"/>
                <a:gd name="connsiteY17" fmla="*/ 328125 h 446249"/>
                <a:gd name="connsiteX18" fmla="*/ 39375 w 525000"/>
                <a:gd name="connsiteY18" fmla="*/ 328125 h 446249"/>
                <a:gd name="connsiteX19" fmla="*/ 39375 w 525000"/>
                <a:gd name="connsiteY19" fmla="*/ 39375 h 446249"/>
                <a:gd name="connsiteX20" fmla="*/ 485625 w 525000"/>
                <a:gd name="connsiteY20" fmla="*/ 39375 h 4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5000" h="446249">
                  <a:moveTo>
                    <a:pt x="498750" y="0"/>
                  </a:moveTo>
                  <a:lnTo>
                    <a:pt x="26250" y="0"/>
                  </a:lnTo>
                  <a:cubicBezTo>
                    <a:pt x="11770" y="43"/>
                    <a:pt x="42" y="11770"/>
                    <a:pt x="0" y="26250"/>
                  </a:cubicBezTo>
                  <a:lnTo>
                    <a:pt x="0" y="341250"/>
                  </a:lnTo>
                  <a:cubicBezTo>
                    <a:pt x="42" y="355730"/>
                    <a:pt x="11770" y="367457"/>
                    <a:pt x="26250" y="367500"/>
                  </a:cubicBezTo>
                  <a:lnTo>
                    <a:pt x="210000" y="367500"/>
                  </a:lnTo>
                  <a:lnTo>
                    <a:pt x="210000" y="406875"/>
                  </a:lnTo>
                  <a:lnTo>
                    <a:pt x="144375" y="406875"/>
                  </a:lnTo>
                  <a:lnTo>
                    <a:pt x="144375" y="446250"/>
                  </a:lnTo>
                  <a:lnTo>
                    <a:pt x="380625" y="446250"/>
                  </a:lnTo>
                  <a:lnTo>
                    <a:pt x="380625" y="406875"/>
                  </a:lnTo>
                  <a:lnTo>
                    <a:pt x="315000" y="406875"/>
                  </a:lnTo>
                  <a:lnTo>
                    <a:pt x="315000" y="367500"/>
                  </a:lnTo>
                  <a:lnTo>
                    <a:pt x="498750" y="367500"/>
                  </a:lnTo>
                  <a:cubicBezTo>
                    <a:pt x="513230" y="367457"/>
                    <a:pt x="524958" y="355730"/>
                    <a:pt x="525000" y="341250"/>
                  </a:cubicBezTo>
                  <a:lnTo>
                    <a:pt x="525000" y="26250"/>
                  </a:lnTo>
                  <a:cubicBezTo>
                    <a:pt x="524958" y="11770"/>
                    <a:pt x="513230" y="43"/>
                    <a:pt x="498750" y="0"/>
                  </a:cubicBezTo>
                  <a:close/>
                  <a:moveTo>
                    <a:pt x="485625" y="328125"/>
                  </a:moveTo>
                  <a:lnTo>
                    <a:pt x="39375" y="328125"/>
                  </a:lnTo>
                  <a:lnTo>
                    <a:pt x="39375" y="39375"/>
                  </a:lnTo>
                  <a:lnTo>
                    <a:pt x="485625" y="39375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602F13F-582F-A880-5151-FBB5CF79E1F8}"/>
                </a:ext>
              </a:extLst>
            </p:cNvPr>
            <p:cNvSpPr/>
            <p:nvPr/>
          </p:nvSpPr>
          <p:spPr>
            <a:xfrm>
              <a:off x="1168207" y="3889981"/>
              <a:ext cx="328031" cy="216536"/>
            </a:xfrm>
            <a:custGeom>
              <a:avLst/>
              <a:gdLst>
                <a:gd name="connsiteX0" fmla="*/ 7703 w 328031"/>
                <a:gd name="connsiteY0" fmla="*/ 179342 h 216536"/>
                <a:gd name="connsiteX1" fmla="*/ 146554 w 328031"/>
                <a:gd name="connsiteY1" fmla="*/ 214011 h 216536"/>
                <a:gd name="connsiteX2" fmla="*/ 154829 w 328031"/>
                <a:gd name="connsiteY2" fmla="*/ 216537 h 216536"/>
                <a:gd name="connsiteX3" fmla="*/ 173401 w 328031"/>
                <a:gd name="connsiteY3" fmla="*/ 216537 h 216536"/>
                <a:gd name="connsiteX4" fmla="*/ 181377 w 328031"/>
                <a:gd name="connsiteY4" fmla="*/ 214204 h 216536"/>
                <a:gd name="connsiteX5" fmla="*/ 320315 w 328031"/>
                <a:gd name="connsiteY5" fmla="*/ 179331 h 216536"/>
                <a:gd name="connsiteX6" fmla="*/ 328028 w 328031"/>
                <a:gd name="connsiteY6" fmla="*/ 172103 h 216536"/>
                <a:gd name="connsiteX7" fmla="*/ 327998 w 328031"/>
                <a:gd name="connsiteY7" fmla="*/ 171156 h 216536"/>
                <a:gd name="connsiteX8" fmla="*/ 316751 w 328031"/>
                <a:gd name="connsiteY8" fmla="*/ 49727 h 216536"/>
                <a:gd name="connsiteX9" fmla="*/ 309273 w 328031"/>
                <a:gd name="connsiteY9" fmla="*/ 42927 h 216536"/>
                <a:gd name="connsiteX10" fmla="*/ 302558 w 328031"/>
                <a:gd name="connsiteY10" fmla="*/ 43103 h 216536"/>
                <a:gd name="connsiteX11" fmla="*/ 300607 w 328031"/>
                <a:gd name="connsiteY11" fmla="*/ 22268 h 216536"/>
                <a:gd name="connsiteX12" fmla="*/ 295064 w 328031"/>
                <a:gd name="connsiteY12" fmla="*/ 21868 h 216536"/>
                <a:gd name="connsiteX13" fmla="*/ 277739 w 328031"/>
                <a:gd name="connsiteY13" fmla="*/ 22351 h 216536"/>
                <a:gd name="connsiteX14" fmla="*/ 275972 w 328031"/>
                <a:gd name="connsiteY14" fmla="*/ 1873 h 216536"/>
                <a:gd name="connsiteX15" fmla="*/ 271031 w 328031"/>
                <a:gd name="connsiteY15" fmla="*/ 982 h 216536"/>
                <a:gd name="connsiteX16" fmla="*/ 164016 w 328031"/>
                <a:gd name="connsiteY16" fmla="*/ 37367 h 216536"/>
                <a:gd name="connsiteX17" fmla="*/ 57001 w 328031"/>
                <a:gd name="connsiteY17" fmla="*/ 982 h 216536"/>
                <a:gd name="connsiteX18" fmla="*/ 52059 w 328031"/>
                <a:gd name="connsiteY18" fmla="*/ 1872 h 216536"/>
                <a:gd name="connsiteX19" fmla="*/ 50293 w 328031"/>
                <a:gd name="connsiteY19" fmla="*/ 22349 h 216536"/>
                <a:gd name="connsiteX20" fmla="*/ 32968 w 328031"/>
                <a:gd name="connsiteY20" fmla="*/ 21867 h 216536"/>
                <a:gd name="connsiteX21" fmla="*/ 27424 w 328031"/>
                <a:gd name="connsiteY21" fmla="*/ 22268 h 216536"/>
                <a:gd name="connsiteX22" fmla="*/ 25474 w 328031"/>
                <a:gd name="connsiteY22" fmla="*/ 43102 h 216536"/>
                <a:gd name="connsiteX23" fmla="*/ 18760 w 328031"/>
                <a:gd name="connsiteY23" fmla="*/ 42927 h 216536"/>
                <a:gd name="connsiteX24" fmla="*/ 11282 w 328031"/>
                <a:gd name="connsiteY24" fmla="*/ 49726 h 216536"/>
                <a:gd name="connsiteX25" fmla="*/ 35 w 328031"/>
                <a:gd name="connsiteY25" fmla="*/ 171167 h 216536"/>
                <a:gd name="connsiteX26" fmla="*/ 6751 w 328031"/>
                <a:gd name="connsiteY26" fmla="*/ 179312 h 216536"/>
                <a:gd name="connsiteX27" fmla="*/ 7703 w 328031"/>
                <a:gd name="connsiteY27" fmla="*/ 179342 h 216536"/>
                <a:gd name="connsiteX28" fmla="*/ 170582 w 328031"/>
                <a:gd name="connsiteY28" fmla="*/ 49427 h 216536"/>
                <a:gd name="connsiteX29" fmla="*/ 263784 w 328031"/>
                <a:gd name="connsiteY29" fmla="*/ 13309 h 216536"/>
                <a:gd name="connsiteX30" fmla="*/ 273954 w 328031"/>
                <a:gd name="connsiteY30" fmla="*/ 131136 h 216536"/>
                <a:gd name="connsiteX31" fmla="*/ 170582 w 328031"/>
                <a:gd name="connsiteY31" fmla="*/ 179862 h 216536"/>
                <a:gd name="connsiteX32" fmla="*/ 170582 w 328031"/>
                <a:gd name="connsiteY32" fmla="*/ 197889 h 216536"/>
                <a:gd name="connsiteX33" fmla="*/ 281804 w 328031"/>
                <a:gd name="connsiteY33" fmla="*/ 143181 h 216536"/>
                <a:gd name="connsiteX34" fmla="*/ 288098 w 328031"/>
                <a:gd name="connsiteY34" fmla="*/ 142412 h 216536"/>
                <a:gd name="connsiteX35" fmla="*/ 278875 w 328031"/>
                <a:gd name="connsiteY35" fmla="*/ 35515 h 216536"/>
                <a:gd name="connsiteX36" fmla="*/ 288610 w 328031"/>
                <a:gd name="connsiteY36" fmla="*/ 34916 h 216536"/>
                <a:gd name="connsiteX37" fmla="*/ 299742 w 328031"/>
                <a:gd name="connsiteY37" fmla="*/ 153848 h 216536"/>
                <a:gd name="connsiteX38" fmla="*/ 170582 w 328031"/>
                <a:gd name="connsiteY38" fmla="*/ 200294 h 216536"/>
                <a:gd name="connsiteX39" fmla="*/ 64242 w 328031"/>
                <a:gd name="connsiteY39" fmla="*/ 13351 h 216536"/>
                <a:gd name="connsiteX40" fmla="*/ 157457 w 328031"/>
                <a:gd name="connsiteY40" fmla="*/ 49436 h 216536"/>
                <a:gd name="connsiteX41" fmla="*/ 157457 w 328031"/>
                <a:gd name="connsiteY41" fmla="*/ 179868 h 216536"/>
                <a:gd name="connsiteX42" fmla="*/ 54078 w 328031"/>
                <a:gd name="connsiteY42" fmla="*/ 131136 h 216536"/>
                <a:gd name="connsiteX43" fmla="*/ 39427 w 328031"/>
                <a:gd name="connsiteY43" fmla="*/ 34900 h 216536"/>
                <a:gd name="connsiteX44" fmla="*/ 49159 w 328031"/>
                <a:gd name="connsiteY44" fmla="*/ 35483 h 216536"/>
                <a:gd name="connsiteX45" fmla="*/ 39934 w 328031"/>
                <a:gd name="connsiteY45" fmla="*/ 142421 h 216536"/>
                <a:gd name="connsiteX46" fmla="*/ 46228 w 328031"/>
                <a:gd name="connsiteY46" fmla="*/ 143181 h 216536"/>
                <a:gd name="connsiteX47" fmla="*/ 157457 w 328031"/>
                <a:gd name="connsiteY47" fmla="*/ 197895 h 216536"/>
                <a:gd name="connsiteX48" fmla="*/ 157457 w 328031"/>
                <a:gd name="connsiteY48" fmla="*/ 200298 h 216536"/>
                <a:gd name="connsiteX49" fmla="*/ 28290 w 328031"/>
                <a:gd name="connsiteY49" fmla="*/ 153848 h 21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8031" h="216536">
                  <a:moveTo>
                    <a:pt x="7703" y="179342"/>
                  </a:moveTo>
                  <a:cubicBezTo>
                    <a:pt x="30417" y="178618"/>
                    <a:pt x="94492" y="180003"/>
                    <a:pt x="146554" y="214011"/>
                  </a:cubicBezTo>
                  <a:cubicBezTo>
                    <a:pt x="149008" y="215640"/>
                    <a:pt x="151884" y="216517"/>
                    <a:pt x="154829" y="216537"/>
                  </a:cubicBezTo>
                  <a:lnTo>
                    <a:pt x="173401" y="216537"/>
                  </a:lnTo>
                  <a:cubicBezTo>
                    <a:pt x="176225" y="216520"/>
                    <a:pt x="178989" y="215712"/>
                    <a:pt x="181377" y="214204"/>
                  </a:cubicBezTo>
                  <a:cubicBezTo>
                    <a:pt x="235975" y="180182"/>
                    <a:pt x="298065" y="178631"/>
                    <a:pt x="320315" y="179331"/>
                  </a:cubicBezTo>
                  <a:cubicBezTo>
                    <a:pt x="324441" y="179465"/>
                    <a:pt x="327894" y="176229"/>
                    <a:pt x="328028" y="172103"/>
                  </a:cubicBezTo>
                  <a:cubicBezTo>
                    <a:pt x="328038" y="171787"/>
                    <a:pt x="328028" y="171471"/>
                    <a:pt x="327998" y="171156"/>
                  </a:cubicBezTo>
                  <a:lnTo>
                    <a:pt x="316751" y="49727"/>
                  </a:lnTo>
                  <a:cubicBezTo>
                    <a:pt x="316402" y="45862"/>
                    <a:pt x="313153" y="42909"/>
                    <a:pt x="309273" y="42927"/>
                  </a:cubicBezTo>
                  <a:cubicBezTo>
                    <a:pt x="307403" y="42942"/>
                    <a:pt x="305118" y="42999"/>
                    <a:pt x="302558" y="43103"/>
                  </a:cubicBezTo>
                  <a:lnTo>
                    <a:pt x="300607" y="22268"/>
                  </a:lnTo>
                  <a:lnTo>
                    <a:pt x="295064" y="21868"/>
                  </a:lnTo>
                  <a:cubicBezTo>
                    <a:pt x="289285" y="21623"/>
                    <a:pt x="283496" y="21784"/>
                    <a:pt x="277739" y="22351"/>
                  </a:cubicBezTo>
                  <a:lnTo>
                    <a:pt x="275972" y="1873"/>
                  </a:lnTo>
                  <a:lnTo>
                    <a:pt x="271031" y="982"/>
                  </a:lnTo>
                  <a:cubicBezTo>
                    <a:pt x="231673" y="-3885"/>
                    <a:pt x="192250" y="9518"/>
                    <a:pt x="164016" y="37367"/>
                  </a:cubicBezTo>
                  <a:cubicBezTo>
                    <a:pt x="135779" y="9520"/>
                    <a:pt x="96358" y="-3883"/>
                    <a:pt x="57001" y="982"/>
                  </a:cubicBezTo>
                  <a:lnTo>
                    <a:pt x="52059" y="1872"/>
                  </a:lnTo>
                  <a:lnTo>
                    <a:pt x="50293" y="22349"/>
                  </a:lnTo>
                  <a:cubicBezTo>
                    <a:pt x="44536" y="21783"/>
                    <a:pt x="38747" y="21622"/>
                    <a:pt x="32968" y="21867"/>
                  </a:cubicBezTo>
                  <a:lnTo>
                    <a:pt x="27424" y="22268"/>
                  </a:lnTo>
                  <a:lnTo>
                    <a:pt x="25474" y="43102"/>
                  </a:lnTo>
                  <a:cubicBezTo>
                    <a:pt x="22914" y="42999"/>
                    <a:pt x="20631" y="42942"/>
                    <a:pt x="18760" y="42927"/>
                  </a:cubicBezTo>
                  <a:cubicBezTo>
                    <a:pt x="14880" y="42909"/>
                    <a:pt x="11631" y="45862"/>
                    <a:pt x="11282" y="49726"/>
                  </a:cubicBezTo>
                  <a:lnTo>
                    <a:pt x="35" y="171167"/>
                  </a:lnTo>
                  <a:cubicBezTo>
                    <a:pt x="-360" y="175270"/>
                    <a:pt x="2648" y="178917"/>
                    <a:pt x="6751" y="179312"/>
                  </a:cubicBezTo>
                  <a:cubicBezTo>
                    <a:pt x="7068" y="179342"/>
                    <a:pt x="7385" y="179352"/>
                    <a:pt x="7703" y="179342"/>
                  </a:cubicBezTo>
                  <a:close/>
                  <a:moveTo>
                    <a:pt x="170582" y="49427"/>
                  </a:moveTo>
                  <a:cubicBezTo>
                    <a:pt x="194777" y="24195"/>
                    <a:pt x="228903" y="10970"/>
                    <a:pt x="263784" y="13309"/>
                  </a:cubicBezTo>
                  <a:lnTo>
                    <a:pt x="273954" y="131136"/>
                  </a:lnTo>
                  <a:cubicBezTo>
                    <a:pt x="235848" y="138119"/>
                    <a:pt x="200219" y="154913"/>
                    <a:pt x="170582" y="179862"/>
                  </a:cubicBezTo>
                  <a:close/>
                  <a:moveTo>
                    <a:pt x="170582" y="197889"/>
                  </a:moveTo>
                  <a:cubicBezTo>
                    <a:pt x="215656" y="151767"/>
                    <a:pt x="281134" y="143262"/>
                    <a:pt x="281804" y="143181"/>
                  </a:cubicBezTo>
                  <a:lnTo>
                    <a:pt x="288098" y="142412"/>
                  </a:lnTo>
                  <a:lnTo>
                    <a:pt x="278875" y="35515"/>
                  </a:lnTo>
                  <a:cubicBezTo>
                    <a:pt x="282802" y="35152"/>
                    <a:pt x="286138" y="34971"/>
                    <a:pt x="288610" y="34916"/>
                  </a:cubicBezTo>
                  <a:lnTo>
                    <a:pt x="299742" y="153848"/>
                  </a:lnTo>
                  <a:cubicBezTo>
                    <a:pt x="252838" y="155164"/>
                    <a:pt x="207582" y="171438"/>
                    <a:pt x="170582" y="200294"/>
                  </a:cubicBezTo>
                  <a:close/>
                  <a:moveTo>
                    <a:pt x="64242" y="13351"/>
                  </a:moveTo>
                  <a:cubicBezTo>
                    <a:pt x="99092" y="11189"/>
                    <a:pt x="133146" y="24372"/>
                    <a:pt x="157457" y="49436"/>
                  </a:cubicBezTo>
                  <a:lnTo>
                    <a:pt x="157457" y="179868"/>
                  </a:lnTo>
                  <a:cubicBezTo>
                    <a:pt x="127818" y="154915"/>
                    <a:pt x="92187" y="138119"/>
                    <a:pt x="54078" y="131136"/>
                  </a:cubicBezTo>
                  <a:close/>
                  <a:moveTo>
                    <a:pt x="39427" y="34900"/>
                  </a:moveTo>
                  <a:cubicBezTo>
                    <a:pt x="41898" y="34949"/>
                    <a:pt x="45232" y="35124"/>
                    <a:pt x="49159" y="35483"/>
                  </a:cubicBezTo>
                  <a:lnTo>
                    <a:pt x="39934" y="142421"/>
                  </a:lnTo>
                  <a:lnTo>
                    <a:pt x="46228" y="143181"/>
                  </a:lnTo>
                  <a:cubicBezTo>
                    <a:pt x="46899" y="143262"/>
                    <a:pt x="112285" y="151653"/>
                    <a:pt x="157457" y="197895"/>
                  </a:cubicBezTo>
                  <a:lnTo>
                    <a:pt x="157457" y="200298"/>
                  </a:lnTo>
                  <a:cubicBezTo>
                    <a:pt x="120455" y="171439"/>
                    <a:pt x="75196" y="155163"/>
                    <a:pt x="28290" y="153848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1A937F8-E53E-42B8-8005-65E181721E1D}"/>
                </a:ext>
              </a:extLst>
            </p:cNvPr>
            <p:cNvSpPr/>
            <p:nvPr/>
          </p:nvSpPr>
          <p:spPr>
            <a:xfrm>
              <a:off x="1358534" y="3970954"/>
              <a:ext cx="58211" cy="42988"/>
            </a:xfrm>
            <a:custGeom>
              <a:avLst/>
              <a:gdLst>
                <a:gd name="connsiteX0" fmla="*/ 0 w 58211"/>
                <a:gd name="connsiteY0" fmla="*/ 26896 h 42988"/>
                <a:gd name="connsiteX1" fmla="*/ 0 w 58211"/>
                <a:gd name="connsiteY1" fmla="*/ 42988 h 42988"/>
                <a:gd name="connsiteX2" fmla="*/ 58211 w 58211"/>
                <a:gd name="connsiteY2" fmla="*/ 13464 h 42988"/>
                <a:gd name="connsiteX3" fmla="*/ 57178 w 58211"/>
                <a:gd name="connsiteY3" fmla="*/ 0 h 42988"/>
                <a:gd name="connsiteX4" fmla="*/ 0 w 58211"/>
                <a:gd name="connsiteY4" fmla="*/ 26896 h 4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211" h="42988">
                  <a:moveTo>
                    <a:pt x="0" y="26896"/>
                  </a:moveTo>
                  <a:lnTo>
                    <a:pt x="0" y="42988"/>
                  </a:lnTo>
                  <a:cubicBezTo>
                    <a:pt x="17723" y="30136"/>
                    <a:pt x="37371" y="20171"/>
                    <a:pt x="58211" y="13464"/>
                  </a:cubicBezTo>
                  <a:lnTo>
                    <a:pt x="57178" y="0"/>
                  </a:lnTo>
                  <a:cubicBezTo>
                    <a:pt x="36955" y="6250"/>
                    <a:pt x="17709" y="15303"/>
                    <a:pt x="0" y="26896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76B671E-EE83-3097-A474-8A9A3EA71A9D}"/>
                </a:ext>
              </a:extLst>
            </p:cNvPr>
            <p:cNvSpPr/>
            <p:nvPr/>
          </p:nvSpPr>
          <p:spPr>
            <a:xfrm>
              <a:off x="1358534" y="3936240"/>
              <a:ext cx="55550" cy="42127"/>
            </a:xfrm>
            <a:custGeom>
              <a:avLst/>
              <a:gdLst>
                <a:gd name="connsiteX0" fmla="*/ 54513 w 55550"/>
                <a:gd name="connsiteY0" fmla="*/ 0 h 42127"/>
                <a:gd name="connsiteX1" fmla="*/ 0 w 55550"/>
                <a:gd name="connsiteY1" fmla="*/ 26036 h 42127"/>
                <a:gd name="connsiteX2" fmla="*/ 0 w 55550"/>
                <a:gd name="connsiteY2" fmla="*/ 42128 h 42127"/>
                <a:gd name="connsiteX3" fmla="*/ 55550 w 55550"/>
                <a:gd name="connsiteY3" fmla="*/ 13502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0" h="42127">
                  <a:moveTo>
                    <a:pt x="54513" y="0"/>
                  </a:moveTo>
                  <a:cubicBezTo>
                    <a:pt x="35256" y="6191"/>
                    <a:pt x="16919" y="14949"/>
                    <a:pt x="0" y="26036"/>
                  </a:cubicBezTo>
                  <a:lnTo>
                    <a:pt x="0" y="42128"/>
                  </a:lnTo>
                  <a:cubicBezTo>
                    <a:pt x="16952" y="29815"/>
                    <a:pt x="35685" y="20162"/>
                    <a:pt x="55550" y="13502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sp>
        <p:nvSpPr>
          <p:cNvPr id="128" name="Google Shape;20509;p191">
            <a:extLst>
              <a:ext uri="{FF2B5EF4-FFF2-40B4-BE49-F238E27FC236}">
                <a16:creationId xmlns:a16="http://schemas.microsoft.com/office/drawing/2014/main" id="{B8DDB9EE-7696-D54C-6994-764D6DD8FC6C}"/>
              </a:ext>
            </a:extLst>
          </p:cNvPr>
          <p:cNvSpPr txBox="1"/>
          <p:nvPr/>
        </p:nvSpPr>
        <p:spPr>
          <a:xfrm>
            <a:off x="6836293" y="2663306"/>
            <a:ext cx="2270471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914377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Scalable Architecture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E1671E9-63FC-ABB8-50D6-CB41D1324433}"/>
              </a:ext>
            </a:extLst>
          </p:cNvPr>
          <p:cNvGrpSpPr/>
          <p:nvPr/>
        </p:nvGrpSpPr>
        <p:grpSpPr>
          <a:xfrm>
            <a:off x="7612778" y="1832023"/>
            <a:ext cx="717500" cy="708749"/>
            <a:chOff x="7245241" y="2962652"/>
            <a:chExt cx="538125" cy="531562"/>
          </a:xfrm>
          <a:solidFill>
            <a:schemeClr val="accent6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72C61F3-D150-3CAD-52FB-F68C41FF13C8}"/>
                </a:ext>
              </a:extLst>
            </p:cNvPr>
            <p:cNvSpPr/>
            <p:nvPr/>
          </p:nvSpPr>
          <p:spPr>
            <a:xfrm>
              <a:off x="7245241" y="3322106"/>
              <a:ext cx="98634" cy="172108"/>
            </a:xfrm>
            <a:custGeom>
              <a:avLst/>
              <a:gdLst>
                <a:gd name="connsiteX0" fmla="*/ 0 w 98634"/>
                <a:gd name="connsiteY0" fmla="*/ 10507 h 172108"/>
                <a:gd name="connsiteX1" fmla="*/ 0 w 98634"/>
                <a:gd name="connsiteY1" fmla="*/ 112324 h 172108"/>
                <a:gd name="connsiteX2" fmla="*/ 98634 w 98634"/>
                <a:gd name="connsiteY2" fmla="*/ 172108 h 172108"/>
                <a:gd name="connsiteX3" fmla="*/ 98634 w 98634"/>
                <a:gd name="connsiteY3" fmla="*/ 59758 h 172108"/>
                <a:gd name="connsiteX4" fmla="*/ 0 w 98634"/>
                <a:gd name="connsiteY4" fmla="*/ 0 h 172108"/>
                <a:gd name="connsiteX5" fmla="*/ 0 w 98634"/>
                <a:gd name="connsiteY5" fmla="*/ 10507 h 17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34" h="172108">
                  <a:moveTo>
                    <a:pt x="0" y="10507"/>
                  </a:moveTo>
                  <a:lnTo>
                    <a:pt x="0" y="112324"/>
                  </a:lnTo>
                  <a:lnTo>
                    <a:pt x="98634" y="172108"/>
                  </a:lnTo>
                  <a:lnTo>
                    <a:pt x="98634" y="59758"/>
                  </a:lnTo>
                  <a:lnTo>
                    <a:pt x="0" y="0"/>
                  </a:lnTo>
                  <a:lnTo>
                    <a:pt x="0" y="10507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78FA1DD-85A9-19FF-3F91-B4EEFE59A178}"/>
                </a:ext>
              </a:extLst>
            </p:cNvPr>
            <p:cNvSpPr/>
            <p:nvPr/>
          </p:nvSpPr>
          <p:spPr>
            <a:xfrm>
              <a:off x="7684732" y="3322047"/>
              <a:ext cx="98634" cy="172167"/>
            </a:xfrm>
            <a:custGeom>
              <a:avLst/>
              <a:gdLst>
                <a:gd name="connsiteX0" fmla="*/ 0 w 98634"/>
                <a:gd name="connsiteY0" fmla="*/ 172167 h 172167"/>
                <a:gd name="connsiteX1" fmla="*/ 98634 w 98634"/>
                <a:gd name="connsiteY1" fmla="*/ 112383 h 172167"/>
                <a:gd name="connsiteX2" fmla="*/ 98634 w 98634"/>
                <a:gd name="connsiteY2" fmla="*/ 0 h 172167"/>
                <a:gd name="connsiteX3" fmla="*/ 0 w 98634"/>
                <a:gd name="connsiteY3" fmla="*/ 59752 h 172167"/>
                <a:gd name="connsiteX4" fmla="*/ 0 w 98634"/>
                <a:gd name="connsiteY4" fmla="*/ 172167 h 1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34" h="172167">
                  <a:moveTo>
                    <a:pt x="0" y="172167"/>
                  </a:moveTo>
                  <a:lnTo>
                    <a:pt x="98634" y="112383"/>
                  </a:lnTo>
                  <a:lnTo>
                    <a:pt x="98634" y="0"/>
                  </a:lnTo>
                  <a:lnTo>
                    <a:pt x="0" y="59752"/>
                  </a:lnTo>
                  <a:lnTo>
                    <a:pt x="0" y="172167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9EBE00D-53EC-87CA-AAB5-0ABFE040F84D}"/>
                </a:ext>
              </a:extLst>
            </p:cNvPr>
            <p:cNvSpPr/>
            <p:nvPr/>
          </p:nvSpPr>
          <p:spPr>
            <a:xfrm>
              <a:off x="7409304" y="3041244"/>
              <a:ext cx="98634" cy="172095"/>
            </a:xfrm>
            <a:custGeom>
              <a:avLst/>
              <a:gdLst>
                <a:gd name="connsiteX0" fmla="*/ 27320 w 98634"/>
                <a:gd name="connsiteY0" fmla="*/ 68348 h 172095"/>
                <a:gd name="connsiteX1" fmla="*/ 38633 w 98634"/>
                <a:gd name="connsiteY1" fmla="*/ 65783 h 172095"/>
                <a:gd name="connsiteX2" fmla="*/ 64891 w 98634"/>
                <a:gd name="connsiteY2" fmla="*/ 92025 h 172095"/>
                <a:gd name="connsiteX3" fmla="*/ 49960 w 98634"/>
                <a:gd name="connsiteY3" fmla="*/ 115717 h 172095"/>
                <a:gd name="connsiteX4" fmla="*/ 25154 w 98634"/>
                <a:gd name="connsiteY4" fmla="*/ 127568 h 172095"/>
                <a:gd name="connsiteX5" fmla="*/ 98634 w 98634"/>
                <a:gd name="connsiteY5" fmla="*/ 172095 h 172095"/>
                <a:gd name="connsiteX6" fmla="*/ 98634 w 98634"/>
                <a:gd name="connsiteY6" fmla="*/ 59752 h 172095"/>
                <a:gd name="connsiteX7" fmla="*/ 0 w 98634"/>
                <a:gd name="connsiteY7" fmla="*/ 0 h 172095"/>
                <a:gd name="connsiteX8" fmla="*/ 0 w 98634"/>
                <a:gd name="connsiteY8" fmla="*/ 81375 h 17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4" h="172095">
                  <a:moveTo>
                    <a:pt x="27320" y="68348"/>
                  </a:moveTo>
                  <a:cubicBezTo>
                    <a:pt x="30849" y="66650"/>
                    <a:pt x="34717" y="65773"/>
                    <a:pt x="38633" y="65783"/>
                  </a:cubicBezTo>
                  <a:cubicBezTo>
                    <a:pt x="53131" y="65779"/>
                    <a:pt x="64887" y="77527"/>
                    <a:pt x="64891" y="92025"/>
                  </a:cubicBezTo>
                  <a:cubicBezTo>
                    <a:pt x="64894" y="102139"/>
                    <a:pt x="59085" y="111355"/>
                    <a:pt x="49960" y="115717"/>
                  </a:cubicBezTo>
                  <a:lnTo>
                    <a:pt x="25154" y="127568"/>
                  </a:lnTo>
                  <a:lnTo>
                    <a:pt x="98634" y="172095"/>
                  </a:lnTo>
                  <a:lnTo>
                    <a:pt x="98634" y="59752"/>
                  </a:lnTo>
                  <a:lnTo>
                    <a:pt x="0" y="0"/>
                  </a:lnTo>
                  <a:lnTo>
                    <a:pt x="0" y="81375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C4780C5-9983-C7FC-509E-8DB228167B1C}"/>
                </a:ext>
              </a:extLst>
            </p:cNvPr>
            <p:cNvSpPr/>
            <p:nvPr/>
          </p:nvSpPr>
          <p:spPr>
            <a:xfrm>
              <a:off x="7520669" y="3041179"/>
              <a:ext cx="98634" cy="172160"/>
            </a:xfrm>
            <a:custGeom>
              <a:avLst/>
              <a:gdLst>
                <a:gd name="connsiteX0" fmla="*/ 0 w 98634"/>
                <a:gd name="connsiteY0" fmla="*/ 59752 h 172160"/>
                <a:gd name="connsiteX1" fmla="*/ 0 w 98634"/>
                <a:gd name="connsiteY1" fmla="*/ 172161 h 172160"/>
                <a:gd name="connsiteX2" fmla="*/ 73500 w 98634"/>
                <a:gd name="connsiteY2" fmla="*/ 127628 h 172160"/>
                <a:gd name="connsiteX3" fmla="*/ 48700 w 98634"/>
                <a:gd name="connsiteY3" fmla="*/ 115776 h 172160"/>
                <a:gd name="connsiteX4" fmla="*/ 36356 w 98634"/>
                <a:gd name="connsiteY4" fmla="*/ 80765 h 172160"/>
                <a:gd name="connsiteX5" fmla="*/ 60001 w 98634"/>
                <a:gd name="connsiteY5" fmla="*/ 65848 h 172160"/>
                <a:gd name="connsiteX6" fmla="*/ 71321 w 98634"/>
                <a:gd name="connsiteY6" fmla="*/ 68427 h 172160"/>
                <a:gd name="connsiteX7" fmla="*/ 98634 w 98634"/>
                <a:gd name="connsiteY7" fmla="*/ 81467 h 172160"/>
                <a:gd name="connsiteX8" fmla="*/ 98634 w 98634"/>
                <a:gd name="connsiteY8" fmla="*/ 0 h 1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4" h="172160">
                  <a:moveTo>
                    <a:pt x="0" y="59752"/>
                  </a:moveTo>
                  <a:lnTo>
                    <a:pt x="0" y="172161"/>
                  </a:lnTo>
                  <a:lnTo>
                    <a:pt x="73500" y="127628"/>
                  </a:lnTo>
                  <a:lnTo>
                    <a:pt x="48700" y="115776"/>
                  </a:lnTo>
                  <a:cubicBezTo>
                    <a:pt x="35624" y="109516"/>
                    <a:pt x="30097" y="93842"/>
                    <a:pt x="36356" y="80765"/>
                  </a:cubicBezTo>
                  <a:cubicBezTo>
                    <a:pt x="40714" y="71660"/>
                    <a:pt x="49906" y="65861"/>
                    <a:pt x="60001" y="65848"/>
                  </a:cubicBezTo>
                  <a:cubicBezTo>
                    <a:pt x="63921" y="65842"/>
                    <a:pt x="67791" y="66724"/>
                    <a:pt x="71321" y="68427"/>
                  </a:cubicBezTo>
                  <a:lnTo>
                    <a:pt x="98634" y="81467"/>
                  </a:lnTo>
                  <a:lnTo>
                    <a:pt x="98634" y="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2FCB871-0136-3638-6335-6E627CDC62E9}"/>
                </a:ext>
              </a:extLst>
            </p:cNvPr>
            <p:cNvSpPr/>
            <p:nvPr/>
          </p:nvSpPr>
          <p:spPr>
            <a:xfrm>
              <a:off x="7409304" y="2962652"/>
              <a:ext cx="210000" cy="127273"/>
            </a:xfrm>
            <a:custGeom>
              <a:avLst/>
              <a:gdLst>
                <a:gd name="connsiteX0" fmla="*/ 152572 w 210000"/>
                <a:gd name="connsiteY0" fmla="*/ 98444 h 127273"/>
                <a:gd name="connsiteX1" fmla="*/ 164817 w 210000"/>
                <a:gd name="connsiteY1" fmla="*/ 91002 h 127273"/>
                <a:gd name="connsiteX2" fmla="*/ 210000 w 210000"/>
                <a:gd name="connsiteY2" fmla="*/ 63637 h 127273"/>
                <a:gd name="connsiteX3" fmla="*/ 105000 w 210000"/>
                <a:gd name="connsiteY3" fmla="*/ 0 h 127273"/>
                <a:gd name="connsiteX4" fmla="*/ 59817 w 210000"/>
                <a:gd name="connsiteY4" fmla="*/ 27366 h 127273"/>
                <a:gd name="connsiteX5" fmla="*/ 47572 w 210000"/>
                <a:gd name="connsiteY5" fmla="*/ 34808 h 127273"/>
                <a:gd name="connsiteX6" fmla="*/ 0 w 210000"/>
                <a:gd name="connsiteY6" fmla="*/ 63637 h 127273"/>
                <a:gd name="connsiteX7" fmla="*/ 105000 w 210000"/>
                <a:gd name="connsiteY7" fmla="*/ 127273 h 127273"/>
                <a:gd name="connsiteX8" fmla="*/ 152572 w 210000"/>
                <a:gd name="connsiteY8" fmla="*/ 98444 h 12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000" h="127273">
                  <a:moveTo>
                    <a:pt x="152572" y="98444"/>
                  </a:moveTo>
                  <a:lnTo>
                    <a:pt x="164817" y="91002"/>
                  </a:lnTo>
                  <a:lnTo>
                    <a:pt x="210000" y="63637"/>
                  </a:lnTo>
                  <a:lnTo>
                    <a:pt x="105000" y="0"/>
                  </a:lnTo>
                  <a:lnTo>
                    <a:pt x="59817" y="27366"/>
                  </a:lnTo>
                  <a:lnTo>
                    <a:pt x="47572" y="34808"/>
                  </a:lnTo>
                  <a:lnTo>
                    <a:pt x="0" y="63637"/>
                  </a:lnTo>
                  <a:lnTo>
                    <a:pt x="105000" y="127273"/>
                  </a:lnTo>
                  <a:lnTo>
                    <a:pt x="152572" y="98444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7AF4703-B90F-0F84-D8AC-95474FF10C79}"/>
                </a:ext>
              </a:extLst>
            </p:cNvPr>
            <p:cNvSpPr/>
            <p:nvPr/>
          </p:nvSpPr>
          <p:spPr>
            <a:xfrm>
              <a:off x="7245241" y="3259428"/>
              <a:ext cx="210000" cy="111411"/>
            </a:xfrm>
            <a:custGeom>
              <a:avLst/>
              <a:gdLst>
                <a:gd name="connsiteX0" fmla="*/ 164817 w 210000"/>
                <a:gd name="connsiteY0" fmla="*/ 75095 h 111411"/>
                <a:gd name="connsiteX1" fmla="*/ 210000 w 210000"/>
                <a:gd name="connsiteY1" fmla="*/ 47755 h 111411"/>
                <a:gd name="connsiteX2" fmla="*/ 131250 w 210000"/>
                <a:gd name="connsiteY2" fmla="*/ 0 h 111411"/>
                <a:gd name="connsiteX3" fmla="*/ 131250 w 210000"/>
                <a:gd name="connsiteY3" fmla="*/ 29531 h 111411"/>
                <a:gd name="connsiteX4" fmla="*/ 105000 w 210000"/>
                <a:gd name="connsiteY4" fmla="*/ 55781 h 111411"/>
                <a:gd name="connsiteX5" fmla="*/ 78750 w 210000"/>
                <a:gd name="connsiteY5" fmla="*/ 29531 h 111411"/>
                <a:gd name="connsiteX6" fmla="*/ 78750 w 210000"/>
                <a:gd name="connsiteY6" fmla="*/ 0 h 111411"/>
                <a:gd name="connsiteX7" fmla="*/ 59817 w 210000"/>
                <a:gd name="connsiteY7" fmla="*/ 11465 h 111411"/>
                <a:gd name="connsiteX8" fmla="*/ 47572 w 210000"/>
                <a:gd name="connsiteY8" fmla="*/ 18880 h 111411"/>
                <a:gd name="connsiteX9" fmla="*/ 0 w 210000"/>
                <a:gd name="connsiteY9" fmla="*/ 47755 h 111411"/>
                <a:gd name="connsiteX10" fmla="*/ 105000 w 210000"/>
                <a:gd name="connsiteY10" fmla="*/ 111412 h 111411"/>
                <a:gd name="connsiteX11" fmla="*/ 152572 w 210000"/>
                <a:gd name="connsiteY11" fmla="*/ 82537 h 11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000" h="111411">
                  <a:moveTo>
                    <a:pt x="164817" y="75095"/>
                  </a:moveTo>
                  <a:lnTo>
                    <a:pt x="210000" y="47755"/>
                  </a:lnTo>
                  <a:lnTo>
                    <a:pt x="131250" y="0"/>
                  </a:lnTo>
                  <a:lnTo>
                    <a:pt x="131250" y="29531"/>
                  </a:lnTo>
                  <a:cubicBezTo>
                    <a:pt x="131250" y="44028"/>
                    <a:pt x="119497" y="55781"/>
                    <a:pt x="105000" y="55781"/>
                  </a:cubicBezTo>
                  <a:cubicBezTo>
                    <a:pt x="90503" y="55781"/>
                    <a:pt x="78750" y="44028"/>
                    <a:pt x="78750" y="29531"/>
                  </a:cubicBezTo>
                  <a:lnTo>
                    <a:pt x="78750" y="0"/>
                  </a:lnTo>
                  <a:lnTo>
                    <a:pt x="59817" y="11465"/>
                  </a:lnTo>
                  <a:lnTo>
                    <a:pt x="47572" y="18880"/>
                  </a:lnTo>
                  <a:lnTo>
                    <a:pt x="0" y="47755"/>
                  </a:lnTo>
                  <a:lnTo>
                    <a:pt x="105000" y="111412"/>
                  </a:lnTo>
                  <a:lnTo>
                    <a:pt x="152572" y="82537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D523B1A-1F06-0FD8-3F3B-068610241179}"/>
                </a:ext>
              </a:extLst>
            </p:cNvPr>
            <p:cNvSpPr/>
            <p:nvPr/>
          </p:nvSpPr>
          <p:spPr>
            <a:xfrm>
              <a:off x="7573366" y="3259428"/>
              <a:ext cx="210000" cy="111411"/>
            </a:xfrm>
            <a:custGeom>
              <a:avLst/>
              <a:gdLst>
                <a:gd name="connsiteX0" fmla="*/ 164817 w 210000"/>
                <a:gd name="connsiteY0" fmla="*/ 75095 h 111411"/>
                <a:gd name="connsiteX1" fmla="*/ 210000 w 210000"/>
                <a:gd name="connsiteY1" fmla="*/ 47755 h 111411"/>
                <a:gd name="connsiteX2" fmla="*/ 131250 w 210000"/>
                <a:gd name="connsiteY2" fmla="*/ 0 h 111411"/>
                <a:gd name="connsiteX3" fmla="*/ 131250 w 210000"/>
                <a:gd name="connsiteY3" fmla="*/ 29531 h 111411"/>
                <a:gd name="connsiteX4" fmla="*/ 105000 w 210000"/>
                <a:gd name="connsiteY4" fmla="*/ 55781 h 111411"/>
                <a:gd name="connsiteX5" fmla="*/ 78750 w 210000"/>
                <a:gd name="connsiteY5" fmla="*/ 29531 h 111411"/>
                <a:gd name="connsiteX6" fmla="*/ 78750 w 210000"/>
                <a:gd name="connsiteY6" fmla="*/ 0 h 111411"/>
                <a:gd name="connsiteX7" fmla="*/ 59817 w 210000"/>
                <a:gd name="connsiteY7" fmla="*/ 11458 h 111411"/>
                <a:gd name="connsiteX8" fmla="*/ 47572 w 210000"/>
                <a:gd name="connsiteY8" fmla="*/ 18880 h 111411"/>
                <a:gd name="connsiteX9" fmla="*/ 0 w 210000"/>
                <a:gd name="connsiteY9" fmla="*/ 47755 h 111411"/>
                <a:gd name="connsiteX10" fmla="*/ 105000 w 210000"/>
                <a:gd name="connsiteY10" fmla="*/ 111412 h 111411"/>
                <a:gd name="connsiteX11" fmla="*/ 152572 w 210000"/>
                <a:gd name="connsiteY11" fmla="*/ 82537 h 11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000" h="111411">
                  <a:moveTo>
                    <a:pt x="164817" y="75095"/>
                  </a:moveTo>
                  <a:lnTo>
                    <a:pt x="210000" y="47755"/>
                  </a:lnTo>
                  <a:lnTo>
                    <a:pt x="131250" y="0"/>
                  </a:lnTo>
                  <a:lnTo>
                    <a:pt x="131250" y="29531"/>
                  </a:lnTo>
                  <a:cubicBezTo>
                    <a:pt x="131250" y="44028"/>
                    <a:pt x="119497" y="55781"/>
                    <a:pt x="105000" y="55781"/>
                  </a:cubicBezTo>
                  <a:cubicBezTo>
                    <a:pt x="90503" y="55781"/>
                    <a:pt x="78750" y="44028"/>
                    <a:pt x="78750" y="29531"/>
                  </a:cubicBezTo>
                  <a:lnTo>
                    <a:pt x="78750" y="0"/>
                  </a:lnTo>
                  <a:lnTo>
                    <a:pt x="59817" y="11458"/>
                  </a:lnTo>
                  <a:lnTo>
                    <a:pt x="47572" y="18880"/>
                  </a:lnTo>
                  <a:lnTo>
                    <a:pt x="0" y="47755"/>
                  </a:lnTo>
                  <a:lnTo>
                    <a:pt x="105000" y="111412"/>
                  </a:lnTo>
                  <a:lnTo>
                    <a:pt x="152572" y="82537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194EB00-5C4D-5EDE-017D-72EFD0274911}"/>
                </a:ext>
              </a:extLst>
            </p:cNvPr>
            <p:cNvSpPr/>
            <p:nvPr/>
          </p:nvSpPr>
          <p:spPr>
            <a:xfrm>
              <a:off x="7573366" y="3322106"/>
              <a:ext cx="98634" cy="172108"/>
            </a:xfrm>
            <a:custGeom>
              <a:avLst/>
              <a:gdLst>
                <a:gd name="connsiteX0" fmla="*/ 0 w 98634"/>
                <a:gd name="connsiteY0" fmla="*/ 10507 h 172108"/>
                <a:gd name="connsiteX1" fmla="*/ 0 w 98634"/>
                <a:gd name="connsiteY1" fmla="*/ 85135 h 172108"/>
                <a:gd name="connsiteX2" fmla="*/ 19084 w 98634"/>
                <a:gd name="connsiteY2" fmla="*/ 73421 h 172108"/>
                <a:gd name="connsiteX3" fmla="*/ 55191 w 98634"/>
                <a:gd name="connsiteY3" fmla="*/ 82064 h 172108"/>
                <a:gd name="connsiteX4" fmla="*/ 46548 w 98634"/>
                <a:gd name="connsiteY4" fmla="*/ 118171 h 172108"/>
                <a:gd name="connsiteX5" fmla="*/ 28219 w 98634"/>
                <a:gd name="connsiteY5" fmla="*/ 129452 h 172108"/>
                <a:gd name="connsiteX6" fmla="*/ 98634 w 98634"/>
                <a:gd name="connsiteY6" fmla="*/ 172108 h 172108"/>
                <a:gd name="connsiteX7" fmla="*/ 98634 w 98634"/>
                <a:gd name="connsiteY7" fmla="*/ 59758 h 172108"/>
                <a:gd name="connsiteX8" fmla="*/ 0 w 98634"/>
                <a:gd name="connsiteY8" fmla="*/ 0 h 17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634" h="172108">
                  <a:moveTo>
                    <a:pt x="0" y="10507"/>
                  </a:moveTo>
                  <a:lnTo>
                    <a:pt x="0" y="85135"/>
                  </a:lnTo>
                  <a:lnTo>
                    <a:pt x="19084" y="73421"/>
                  </a:lnTo>
                  <a:cubicBezTo>
                    <a:pt x="31441" y="65837"/>
                    <a:pt x="47606" y="69707"/>
                    <a:pt x="55191" y="82064"/>
                  </a:cubicBezTo>
                  <a:cubicBezTo>
                    <a:pt x="62775" y="94421"/>
                    <a:pt x="58905" y="110587"/>
                    <a:pt x="46548" y="118171"/>
                  </a:cubicBezTo>
                  <a:lnTo>
                    <a:pt x="28219" y="129452"/>
                  </a:lnTo>
                  <a:lnTo>
                    <a:pt x="98634" y="172108"/>
                  </a:lnTo>
                  <a:lnTo>
                    <a:pt x="98634" y="597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061D87E-6C29-59FB-17DA-0575019A5B0B}"/>
                </a:ext>
              </a:extLst>
            </p:cNvPr>
            <p:cNvSpPr/>
            <p:nvPr/>
          </p:nvSpPr>
          <p:spPr>
            <a:xfrm>
              <a:off x="7356607" y="3322047"/>
              <a:ext cx="98634" cy="172167"/>
            </a:xfrm>
            <a:custGeom>
              <a:avLst/>
              <a:gdLst>
                <a:gd name="connsiteX0" fmla="*/ 51555 w 98634"/>
                <a:gd name="connsiteY0" fmla="*/ 115270 h 172167"/>
                <a:gd name="connsiteX1" fmla="*/ 44063 w 98634"/>
                <a:gd name="connsiteY1" fmla="*/ 78911 h 172167"/>
                <a:gd name="connsiteX2" fmla="*/ 80089 w 98634"/>
                <a:gd name="connsiteY2" fmla="*/ 71203 h 172167"/>
                <a:gd name="connsiteX3" fmla="*/ 98634 w 98634"/>
                <a:gd name="connsiteY3" fmla="*/ 83213 h 172167"/>
                <a:gd name="connsiteX4" fmla="*/ 98634 w 98634"/>
                <a:gd name="connsiteY4" fmla="*/ 0 h 172167"/>
                <a:gd name="connsiteX5" fmla="*/ 0 w 98634"/>
                <a:gd name="connsiteY5" fmla="*/ 59752 h 172167"/>
                <a:gd name="connsiteX6" fmla="*/ 0 w 98634"/>
                <a:gd name="connsiteY6" fmla="*/ 172167 h 172167"/>
                <a:gd name="connsiteX7" fmla="*/ 72010 w 98634"/>
                <a:gd name="connsiteY7" fmla="*/ 128520 h 1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634" h="172167">
                  <a:moveTo>
                    <a:pt x="51555" y="115270"/>
                  </a:moveTo>
                  <a:cubicBezTo>
                    <a:pt x="39446" y="107299"/>
                    <a:pt x="36092" y="91020"/>
                    <a:pt x="44063" y="78911"/>
                  </a:cubicBezTo>
                  <a:cubicBezTo>
                    <a:pt x="51949" y="66932"/>
                    <a:pt x="67991" y="63499"/>
                    <a:pt x="80089" y="71203"/>
                  </a:cubicBezTo>
                  <a:lnTo>
                    <a:pt x="98634" y="83213"/>
                  </a:lnTo>
                  <a:lnTo>
                    <a:pt x="98634" y="0"/>
                  </a:lnTo>
                  <a:lnTo>
                    <a:pt x="0" y="59752"/>
                  </a:lnTo>
                  <a:lnTo>
                    <a:pt x="0" y="172167"/>
                  </a:lnTo>
                  <a:lnTo>
                    <a:pt x="72010" y="128520"/>
                  </a:ln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88A4E82-EA26-821D-9C47-49F1AB50A9FC}"/>
                </a:ext>
              </a:extLst>
            </p:cNvPr>
            <p:cNvSpPr/>
            <p:nvPr/>
          </p:nvSpPr>
          <p:spPr>
            <a:xfrm>
              <a:off x="7409122" y="3402041"/>
              <a:ext cx="210185" cy="85611"/>
            </a:xfrm>
            <a:custGeom>
              <a:avLst/>
              <a:gdLst>
                <a:gd name="connsiteX0" fmla="*/ 104775 w 210185"/>
                <a:gd name="connsiteY0" fmla="*/ 85611 h 85611"/>
                <a:gd name="connsiteX1" fmla="*/ 97642 w 210185"/>
                <a:gd name="connsiteY1" fmla="*/ 83505 h 85611"/>
                <a:gd name="connsiteX2" fmla="*/ 6173 w 210185"/>
                <a:gd name="connsiteY2" fmla="*/ 24258 h 85611"/>
                <a:gd name="connsiteX3" fmla="*/ 1995 w 210185"/>
                <a:gd name="connsiteY3" fmla="*/ 6173 h 85611"/>
                <a:gd name="connsiteX4" fmla="*/ 20080 w 210185"/>
                <a:gd name="connsiteY4" fmla="*/ 1995 h 85611"/>
                <a:gd name="connsiteX5" fmla="*/ 20440 w 210185"/>
                <a:gd name="connsiteY5" fmla="*/ 2228 h 85611"/>
                <a:gd name="connsiteX6" fmla="*/ 104965 w 210185"/>
                <a:gd name="connsiteY6" fmla="*/ 56972 h 85611"/>
                <a:gd name="connsiteX7" fmla="*/ 190192 w 210185"/>
                <a:gd name="connsiteY7" fmla="*/ 4676 h 85611"/>
                <a:gd name="connsiteX8" fmla="*/ 208246 w 210185"/>
                <a:gd name="connsiteY8" fmla="*/ 9000 h 85611"/>
                <a:gd name="connsiteX9" fmla="*/ 203921 w 210185"/>
                <a:gd name="connsiteY9" fmla="*/ 27054 h 85611"/>
                <a:gd name="connsiteX10" fmla="*/ 111633 w 210185"/>
                <a:gd name="connsiteY10" fmla="*/ 83675 h 85611"/>
                <a:gd name="connsiteX11" fmla="*/ 104775 w 210185"/>
                <a:gd name="connsiteY11" fmla="*/ 85611 h 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185" h="85611">
                  <a:moveTo>
                    <a:pt x="104775" y="85611"/>
                  </a:moveTo>
                  <a:cubicBezTo>
                    <a:pt x="102244" y="85612"/>
                    <a:pt x="99766" y="84880"/>
                    <a:pt x="97642" y="83505"/>
                  </a:cubicBezTo>
                  <a:lnTo>
                    <a:pt x="6173" y="24258"/>
                  </a:lnTo>
                  <a:cubicBezTo>
                    <a:pt x="26" y="20418"/>
                    <a:pt x="-1845" y="12321"/>
                    <a:pt x="1995" y="6173"/>
                  </a:cubicBezTo>
                  <a:cubicBezTo>
                    <a:pt x="5835" y="26"/>
                    <a:pt x="13932" y="-1845"/>
                    <a:pt x="20080" y="1995"/>
                  </a:cubicBezTo>
                  <a:cubicBezTo>
                    <a:pt x="20201" y="2070"/>
                    <a:pt x="20321" y="2149"/>
                    <a:pt x="20440" y="2228"/>
                  </a:cubicBezTo>
                  <a:lnTo>
                    <a:pt x="104965" y="56972"/>
                  </a:lnTo>
                  <a:lnTo>
                    <a:pt x="190192" y="4676"/>
                  </a:lnTo>
                  <a:cubicBezTo>
                    <a:pt x="196372" y="885"/>
                    <a:pt x="204455" y="2821"/>
                    <a:pt x="208246" y="9000"/>
                  </a:cubicBezTo>
                  <a:cubicBezTo>
                    <a:pt x="212037" y="15180"/>
                    <a:pt x="210100" y="23263"/>
                    <a:pt x="203921" y="27054"/>
                  </a:cubicBezTo>
                  <a:lnTo>
                    <a:pt x="111633" y="83675"/>
                  </a:lnTo>
                  <a:cubicBezTo>
                    <a:pt x="109569" y="84940"/>
                    <a:pt x="107196" y="85610"/>
                    <a:pt x="104775" y="85611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D68D5B5-18FC-32AC-1673-87B4273398BB}"/>
                </a:ext>
              </a:extLst>
            </p:cNvPr>
            <p:cNvSpPr/>
            <p:nvPr/>
          </p:nvSpPr>
          <p:spPr>
            <a:xfrm>
              <a:off x="7337116" y="3120146"/>
              <a:ext cx="123955" cy="181905"/>
            </a:xfrm>
            <a:custGeom>
              <a:avLst/>
              <a:gdLst>
                <a:gd name="connsiteX0" fmla="*/ 26250 w 123955"/>
                <a:gd name="connsiteY0" fmla="*/ 168780 h 181905"/>
                <a:gd name="connsiteX1" fmla="*/ 26250 w 123955"/>
                <a:gd name="connsiteY1" fmla="*/ 68079 h 181905"/>
                <a:gd name="connsiteX2" fmla="*/ 116484 w 123955"/>
                <a:gd name="connsiteY2" fmla="*/ 24976 h 181905"/>
                <a:gd name="connsiteX3" fmla="*/ 122670 w 123955"/>
                <a:gd name="connsiteY3" fmla="*/ 7471 h 181905"/>
                <a:gd name="connsiteX4" fmla="*/ 105164 w 123955"/>
                <a:gd name="connsiteY4" fmla="*/ 1286 h 181905"/>
                <a:gd name="connsiteX5" fmla="*/ 7475 w 123955"/>
                <a:gd name="connsiteY5" fmla="*/ 47965 h 181905"/>
                <a:gd name="connsiteX6" fmla="*/ 0 w 123955"/>
                <a:gd name="connsiteY6" fmla="*/ 59804 h 181905"/>
                <a:gd name="connsiteX7" fmla="*/ 0 w 123955"/>
                <a:gd name="connsiteY7" fmla="*/ 168780 h 181905"/>
                <a:gd name="connsiteX8" fmla="*/ 13125 w 123955"/>
                <a:gd name="connsiteY8" fmla="*/ 181905 h 181905"/>
                <a:gd name="connsiteX9" fmla="*/ 13125 w 123955"/>
                <a:gd name="connsiteY9" fmla="*/ 181905 h 181905"/>
                <a:gd name="connsiteX10" fmla="*/ 26250 w 123955"/>
                <a:gd name="connsiteY10" fmla="*/ 168780 h 18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55" h="181905">
                  <a:moveTo>
                    <a:pt x="26250" y="168780"/>
                  </a:moveTo>
                  <a:lnTo>
                    <a:pt x="26250" y="68079"/>
                  </a:lnTo>
                  <a:lnTo>
                    <a:pt x="116484" y="24976"/>
                  </a:lnTo>
                  <a:cubicBezTo>
                    <a:pt x="123027" y="21851"/>
                    <a:pt x="125795" y="14013"/>
                    <a:pt x="122670" y="7471"/>
                  </a:cubicBezTo>
                  <a:cubicBezTo>
                    <a:pt x="119544" y="929"/>
                    <a:pt x="111706" y="-1840"/>
                    <a:pt x="105164" y="1286"/>
                  </a:cubicBezTo>
                  <a:lnTo>
                    <a:pt x="7475" y="47965"/>
                  </a:lnTo>
                  <a:cubicBezTo>
                    <a:pt x="2910" y="50142"/>
                    <a:pt x="3" y="54747"/>
                    <a:pt x="0" y="59804"/>
                  </a:cubicBezTo>
                  <a:lnTo>
                    <a:pt x="0" y="168780"/>
                  </a:lnTo>
                  <a:cubicBezTo>
                    <a:pt x="0" y="176029"/>
                    <a:pt x="5876" y="181905"/>
                    <a:pt x="13125" y="181905"/>
                  </a:cubicBezTo>
                  <a:lnTo>
                    <a:pt x="13125" y="181905"/>
                  </a:lnTo>
                  <a:cubicBezTo>
                    <a:pt x="20374" y="181905"/>
                    <a:pt x="26250" y="176029"/>
                    <a:pt x="26250" y="168780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4A58848-386C-73DB-599B-57ECADC9262C}"/>
                </a:ext>
              </a:extLst>
            </p:cNvPr>
            <p:cNvSpPr/>
            <p:nvPr/>
          </p:nvSpPr>
          <p:spPr>
            <a:xfrm>
              <a:off x="7567536" y="3120179"/>
              <a:ext cx="123955" cy="181872"/>
            </a:xfrm>
            <a:custGeom>
              <a:avLst/>
              <a:gdLst>
                <a:gd name="connsiteX0" fmla="*/ 123955 w 123955"/>
                <a:gd name="connsiteY0" fmla="*/ 168748 h 181872"/>
                <a:gd name="connsiteX1" fmla="*/ 123955 w 123955"/>
                <a:gd name="connsiteY1" fmla="*/ 59771 h 181872"/>
                <a:gd name="connsiteX2" fmla="*/ 116487 w 123955"/>
                <a:gd name="connsiteY2" fmla="*/ 47958 h 181872"/>
                <a:gd name="connsiteX3" fmla="*/ 18791 w 123955"/>
                <a:gd name="connsiteY3" fmla="*/ 1286 h 181872"/>
                <a:gd name="connsiteX4" fmla="*/ 1286 w 123955"/>
                <a:gd name="connsiteY4" fmla="*/ 7471 h 181872"/>
                <a:gd name="connsiteX5" fmla="*/ 7471 w 123955"/>
                <a:gd name="connsiteY5" fmla="*/ 24976 h 181872"/>
                <a:gd name="connsiteX6" fmla="*/ 97705 w 123955"/>
                <a:gd name="connsiteY6" fmla="*/ 68046 h 181872"/>
                <a:gd name="connsiteX7" fmla="*/ 97705 w 123955"/>
                <a:gd name="connsiteY7" fmla="*/ 168748 h 181872"/>
                <a:gd name="connsiteX8" fmla="*/ 110830 w 123955"/>
                <a:gd name="connsiteY8" fmla="*/ 181873 h 181872"/>
                <a:gd name="connsiteX9" fmla="*/ 123955 w 123955"/>
                <a:gd name="connsiteY9" fmla="*/ 168748 h 18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55" h="181872">
                  <a:moveTo>
                    <a:pt x="123955" y="168748"/>
                  </a:moveTo>
                  <a:lnTo>
                    <a:pt x="123955" y="59771"/>
                  </a:lnTo>
                  <a:cubicBezTo>
                    <a:pt x="123944" y="54725"/>
                    <a:pt x="121040" y="50133"/>
                    <a:pt x="116487" y="47958"/>
                  </a:cubicBezTo>
                  <a:lnTo>
                    <a:pt x="18791" y="1286"/>
                  </a:lnTo>
                  <a:cubicBezTo>
                    <a:pt x="12249" y="-1840"/>
                    <a:pt x="4412" y="929"/>
                    <a:pt x="1286" y="7471"/>
                  </a:cubicBezTo>
                  <a:cubicBezTo>
                    <a:pt x="-1840" y="14013"/>
                    <a:pt x="929" y="21851"/>
                    <a:pt x="7471" y="24976"/>
                  </a:cubicBezTo>
                  <a:lnTo>
                    <a:pt x="97705" y="68046"/>
                  </a:lnTo>
                  <a:lnTo>
                    <a:pt x="97705" y="168748"/>
                  </a:lnTo>
                  <a:cubicBezTo>
                    <a:pt x="97705" y="175997"/>
                    <a:pt x="103581" y="181873"/>
                    <a:pt x="110830" y="181873"/>
                  </a:cubicBezTo>
                  <a:cubicBezTo>
                    <a:pt x="118079" y="181873"/>
                    <a:pt x="123955" y="175997"/>
                    <a:pt x="123955" y="168748"/>
                  </a:cubicBezTo>
                  <a:close/>
                </a:path>
              </a:pathLst>
            </a:custGeom>
            <a:grpFill/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2C57DD0-6617-7022-38E8-BAE21C844F00}"/>
              </a:ext>
            </a:extLst>
          </p:cNvPr>
          <p:cNvGrpSpPr/>
          <p:nvPr/>
        </p:nvGrpSpPr>
        <p:grpSpPr>
          <a:xfrm>
            <a:off x="7625982" y="3420677"/>
            <a:ext cx="804999" cy="656249"/>
            <a:chOff x="7058496" y="1132989"/>
            <a:chExt cx="603749" cy="492187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0EBE6F2-BD80-829D-B174-D77B50187D83}"/>
                </a:ext>
              </a:extLst>
            </p:cNvPr>
            <p:cNvSpPr/>
            <p:nvPr/>
          </p:nvSpPr>
          <p:spPr>
            <a:xfrm>
              <a:off x="7271777" y="1270801"/>
              <a:ext cx="190312" cy="190312"/>
            </a:xfrm>
            <a:custGeom>
              <a:avLst/>
              <a:gdLst>
                <a:gd name="connsiteX0" fmla="*/ 0 w 190312"/>
                <a:gd name="connsiteY0" fmla="*/ 95156 h 190312"/>
                <a:gd name="connsiteX1" fmla="*/ 95156 w 190312"/>
                <a:gd name="connsiteY1" fmla="*/ 190313 h 190312"/>
                <a:gd name="connsiteX2" fmla="*/ 190313 w 190312"/>
                <a:gd name="connsiteY2" fmla="*/ 95156 h 190312"/>
                <a:gd name="connsiteX3" fmla="*/ 95156 w 190312"/>
                <a:gd name="connsiteY3" fmla="*/ 0 h 190312"/>
                <a:gd name="connsiteX4" fmla="*/ 0 w 190312"/>
                <a:gd name="connsiteY4" fmla="*/ 95156 h 190312"/>
                <a:gd name="connsiteX5" fmla="*/ 148312 w 190312"/>
                <a:gd name="connsiteY5" fmla="*/ 123375 h 190312"/>
                <a:gd name="connsiteX6" fmla="*/ 148312 w 190312"/>
                <a:gd name="connsiteY6" fmla="*/ 143719 h 190312"/>
                <a:gd name="connsiteX7" fmla="*/ 41344 w 190312"/>
                <a:gd name="connsiteY7" fmla="*/ 143719 h 190312"/>
                <a:gd name="connsiteX8" fmla="*/ 41344 w 190312"/>
                <a:gd name="connsiteY8" fmla="*/ 123375 h 190312"/>
                <a:gd name="connsiteX9" fmla="*/ 46594 w 190312"/>
                <a:gd name="connsiteY9" fmla="*/ 112875 h 190312"/>
                <a:gd name="connsiteX10" fmla="*/ 72844 w 190312"/>
                <a:gd name="connsiteY10" fmla="*/ 100406 h 190312"/>
                <a:gd name="connsiteX11" fmla="*/ 95156 w 190312"/>
                <a:gd name="connsiteY11" fmla="*/ 97125 h 190312"/>
                <a:gd name="connsiteX12" fmla="*/ 117469 w 190312"/>
                <a:gd name="connsiteY12" fmla="*/ 100406 h 190312"/>
                <a:gd name="connsiteX13" fmla="*/ 143719 w 190312"/>
                <a:gd name="connsiteY13" fmla="*/ 112875 h 190312"/>
                <a:gd name="connsiteX14" fmla="*/ 148312 w 190312"/>
                <a:gd name="connsiteY14" fmla="*/ 123375 h 190312"/>
                <a:gd name="connsiteX15" fmla="*/ 95156 w 190312"/>
                <a:gd name="connsiteY15" fmla="*/ 36750 h 190312"/>
                <a:gd name="connsiteX16" fmla="*/ 122062 w 190312"/>
                <a:gd name="connsiteY16" fmla="*/ 63656 h 190312"/>
                <a:gd name="connsiteX17" fmla="*/ 122062 w 190312"/>
                <a:gd name="connsiteY17" fmla="*/ 63656 h 190312"/>
                <a:gd name="connsiteX18" fmla="*/ 95156 w 190312"/>
                <a:gd name="connsiteY18" fmla="*/ 90562 h 190312"/>
                <a:gd name="connsiteX19" fmla="*/ 68250 w 190312"/>
                <a:gd name="connsiteY19" fmla="*/ 63656 h 190312"/>
                <a:gd name="connsiteX20" fmla="*/ 95156 w 190312"/>
                <a:gd name="connsiteY20" fmla="*/ 36750 h 19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312" h="190312">
                  <a:moveTo>
                    <a:pt x="0" y="95156"/>
                  </a:moveTo>
                  <a:cubicBezTo>
                    <a:pt x="0" y="147656"/>
                    <a:pt x="42656" y="190313"/>
                    <a:pt x="95156" y="190313"/>
                  </a:cubicBezTo>
                  <a:cubicBezTo>
                    <a:pt x="147656" y="190313"/>
                    <a:pt x="190313" y="147656"/>
                    <a:pt x="190313" y="95156"/>
                  </a:cubicBezTo>
                  <a:cubicBezTo>
                    <a:pt x="190313" y="42656"/>
                    <a:pt x="147656" y="0"/>
                    <a:pt x="95156" y="0"/>
                  </a:cubicBezTo>
                  <a:cubicBezTo>
                    <a:pt x="42656" y="0"/>
                    <a:pt x="0" y="42656"/>
                    <a:pt x="0" y="95156"/>
                  </a:cubicBezTo>
                  <a:close/>
                  <a:moveTo>
                    <a:pt x="148312" y="123375"/>
                  </a:moveTo>
                  <a:lnTo>
                    <a:pt x="148312" y="143719"/>
                  </a:lnTo>
                  <a:lnTo>
                    <a:pt x="41344" y="143719"/>
                  </a:lnTo>
                  <a:lnTo>
                    <a:pt x="41344" y="123375"/>
                  </a:lnTo>
                  <a:cubicBezTo>
                    <a:pt x="41344" y="119438"/>
                    <a:pt x="43312" y="115500"/>
                    <a:pt x="46594" y="112875"/>
                  </a:cubicBezTo>
                  <a:cubicBezTo>
                    <a:pt x="54469" y="106969"/>
                    <a:pt x="63000" y="103031"/>
                    <a:pt x="72844" y="100406"/>
                  </a:cubicBezTo>
                  <a:cubicBezTo>
                    <a:pt x="80063" y="98438"/>
                    <a:pt x="87281" y="97125"/>
                    <a:pt x="95156" y="97125"/>
                  </a:cubicBezTo>
                  <a:cubicBezTo>
                    <a:pt x="102375" y="97125"/>
                    <a:pt x="110250" y="98438"/>
                    <a:pt x="117469" y="100406"/>
                  </a:cubicBezTo>
                  <a:cubicBezTo>
                    <a:pt x="126656" y="103031"/>
                    <a:pt x="135844" y="106969"/>
                    <a:pt x="143719" y="112875"/>
                  </a:cubicBezTo>
                  <a:cubicBezTo>
                    <a:pt x="146344" y="115500"/>
                    <a:pt x="148312" y="119438"/>
                    <a:pt x="148312" y="123375"/>
                  </a:cubicBezTo>
                  <a:close/>
                  <a:moveTo>
                    <a:pt x="95156" y="36750"/>
                  </a:moveTo>
                  <a:cubicBezTo>
                    <a:pt x="109594" y="36750"/>
                    <a:pt x="122062" y="48563"/>
                    <a:pt x="122062" y="63656"/>
                  </a:cubicBezTo>
                  <a:lnTo>
                    <a:pt x="122062" y="63656"/>
                  </a:lnTo>
                  <a:cubicBezTo>
                    <a:pt x="122062" y="78094"/>
                    <a:pt x="110250" y="90562"/>
                    <a:pt x="95156" y="90562"/>
                  </a:cubicBezTo>
                  <a:cubicBezTo>
                    <a:pt x="80719" y="90562"/>
                    <a:pt x="68250" y="78750"/>
                    <a:pt x="68250" y="63656"/>
                  </a:cubicBezTo>
                  <a:cubicBezTo>
                    <a:pt x="68250" y="48563"/>
                    <a:pt x="80063" y="36750"/>
                    <a:pt x="95156" y="36750"/>
                  </a:cubicBezTo>
                  <a:close/>
                </a:path>
              </a:pathLst>
            </a:custGeom>
            <a:solidFill>
              <a:schemeClr val="accent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38140CD-0B53-D0F3-A089-C3637697F0FD}"/>
                </a:ext>
              </a:extLst>
            </p:cNvPr>
            <p:cNvSpPr/>
            <p:nvPr/>
          </p:nvSpPr>
          <p:spPr>
            <a:xfrm>
              <a:off x="7642558" y="1290489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3E2FB55-3547-B70A-ADA8-B218184B6766}"/>
                </a:ext>
              </a:extLst>
            </p:cNvPr>
            <p:cNvSpPr/>
            <p:nvPr/>
          </p:nvSpPr>
          <p:spPr>
            <a:xfrm>
              <a:off x="7530339" y="1290489"/>
              <a:ext cx="19031" cy="19687"/>
            </a:xfrm>
            <a:custGeom>
              <a:avLst/>
              <a:gdLst>
                <a:gd name="connsiteX0" fmla="*/ 0 w 19031"/>
                <a:gd name="connsiteY0" fmla="*/ 0 h 19687"/>
                <a:gd name="connsiteX1" fmla="*/ 19031 w 19031"/>
                <a:gd name="connsiteY1" fmla="*/ 0 h 19687"/>
                <a:gd name="connsiteX2" fmla="*/ 19031 w 19031"/>
                <a:gd name="connsiteY2" fmla="*/ 19688 h 19687"/>
                <a:gd name="connsiteX3" fmla="*/ 0 w 19031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1" h="19687">
                  <a:moveTo>
                    <a:pt x="0" y="0"/>
                  </a:moveTo>
                  <a:lnTo>
                    <a:pt x="19031" y="0"/>
                  </a:lnTo>
                  <a:lnTo>
                    <a:pt x="19031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58EDB97-39F3-861D-0CD8-0F1210C8B708}"/>
                </a:ext>
              </a:extLst>
            </p:cNvPr>
            <p:cNvSpPr/>
            <p:nvPr/>
          </p:nvSpPr>
          <p:spPr>
            <a:xfrm>
              <a:off x="7568402" y="1290489"/>
              <a:ext cx="19031" cy="19687"/>
            </a:xfrm>
            <a:custGeom>
              <a:avLst/>
              <a:gdLst>
                <a:gd name="connsiteX0" fmla="*/ 0 w 19031"/>
                <a:gd name="connsiteY0" fmla="*/ 0 h 19687"/>
                <a:gd name="connsiteX1" fmla="*/ 19031 w 19031"/>
                <a:gd name="connsiteY1" fmla="*/ 0 h 19687"/>
                <a:gd name="connsiteX2" fmla="*/ 19031 w 19031"/>
                <a:gd name="connsiteY2" fmla="*/ 19688 h 19687"/>
                <a:gd name="connsiteX3" fmla="*/ 0 w 19031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1" h="19687">
                  <a:moveTo>
                    <a:pt x="0" y="0"/>
                  </a:moveTo>
                  <a:lnTo>
                    <a:pt x="19031" y="0"/>
                  </a:lnTo>
                  <a:lnTo>
                    <a:pt x="19031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84CA30D-A6BB-D07C-44A6-B01B873FF58E}"/>
                </a:ext>
              </a:extLst>
            </p:cNvPr>
            <p:cNvSpPr/>
            <p:nvPr/>
          </p:nvSpPr>
          <p:spPr>
            <a:xfrm>
              <a:off x="7605808" y="1290489"/>
              <a:ext cx="19031" cy="19687"/>
            </a:xfrm>
            <a:custGeom>
              <a:avLst/>
              <a:gdLst>
                <a:gd name="connsiteX0" fmla="*/ 0 w 19031"/>
                <a:gd name="connsiteY0" fmla="*/ 0 h 19687"/>
                <a:gd name="connsiteX1" fmla="*/ 19031 w 19031"/>
                <a:gd name="connsiteY1" fmla="*/ 0 h 19687"/>
                <a:gd name="connsiteX2" fmla="*/ 19031 w 19031"/>
                <a:gd name="connsiteY2" fmla="*/ 19688 h 19687"/>
                <a:gd name="connsiteX3" fmla="*/ 0 w 19031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1" h="19687">
                  <a:moveTo>
                    <a:pt x="0" y="0"/>
                  </a:moveTo>
                  <a:lnTo>
                    <a:pt x="19031" y="0"/>
                  </a:lnTo>
                  <a:lnTo>
                    <a:pt x="19031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D48E208-71D7-672C-EFE6-7CE3F28501CD}"/>
                </a:ext>
              </a:extLst>
            </p:cNvPr>
            <p:cNvSpPr/>
            <p:nvPr/>
          </p:nvSpPr>
          <p:spPr>
            <a:xfrm>
              <a:off x="7491621" y="1290489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6CAB5A4-F7DE-35F0-8B86-174B5DA2156B}"/>
                </a:ext>
              </a:extLst>
            </p:cNvPr>
            <p:cNvSpPr/>
            <p:nvPr/>
          </p:nvSpPr>
          <p:spPr>
            <a:xfrm>
              <a:off x="7491621" y="1211739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36397AB-0FAE-EC2F-C5AC-DAC31E06A9AB}"/>
                </a:ext>
              </a:extLst>
            </p:cNvPr>
            <p:cNvSpPr/>
            <p:nvPr/>
          </p:nvSpPr>
          <p:spPr>
            <a:xfrm>
              <a:off x="7491621" y="1251114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B27C995-3378-2907-4188-F03CB3DC4BCE}"/>
                </a:ext>
              </a:extLst>
            </p:cNvPr>
            <p:cNvSpPr/>
            <p:nvPr/>
          </p:nvSpPr>
          <p:spPr>
            <a:xfrm>
              <a:off x="7491621" y="1172364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A001419-7CD6-CE1F-C0D6-DD7A9000EAE0}"/>
                </a:ext>
              </a:extLst>
            </p:cNvPr>
            <p:cNvSpPr/>
            <p:nvPr/>
          </p:nvSpPr>
          <p:spPr>
            <a:xfrm>
              <a:off x="7491621" y="1132989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857FC1F-3A72-9C59-5B1E-C2FD6891C668}"/>
                </a:ext>
              </a:extLst>
            </p:cNvPr>
            <p:cNvSpPr/>
            <p:nvPr/>
          </p:nvSpPr>
          <p:spPr>
            <a:xfrm>
              <a:off x="7568402" y="1132989"/>
              <a:ext cx="19031" cy="19687"/>
            </a:xfrm>
            <a:custGeom>
              <a:avLst/>
              <a:gdLst>
                <a:gd name="connsiteX0" fmla="*/ 0 w 19031"/>
                <a:gd name="connsiteY0" fmla="*/ 0 h 19687"/>
                <a:gd name="connsiteX1" fmla="*/ 19031 w 19031"/>
                <a:gd name="connsiteY1" fmla="*/ 0 h 19687"/>
                <a:gd name="connsiteX2" fmla="*/ 19031 w 19031"/>
                <a:gd name="connsiteY2" fmla="*/ 19688 h 19687"/>
                <a:gd name="connsiteX3" fmla="*/ 0 w 19031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1" h="19687">
                  <a:moveTo>
                    <a:pt x="0" y="0"/>
                  </a:moveTo>
                  <a:lnTo>
                    <a:pt x="19031" y="0"/>
                  </a:lnTo>
                  <a:lnTo>
                    <a:pt x="19031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F54CD4-AC12-2980-AEA6-54AE4167222B}"/>
                </a:ext>
              </a:extLst>
            </p:cNvPr>
            <p:cNvSpPr/>
            <p:nvPr/>
          </p:nvSpPr>
          <p:spPr>
            <a:xfrm>
              <a:off x="7605808" y="1132989"/>
              <a:ext cx="19031" cy="19687"/>
            </a:xfrm>
            <a:custGeom>
              <a:avLst/>
              <a:gdLst>
                <a:gd name="connsiteX0" fmla="*/ 0 w 19031"/>
                <a:gd name="connsiteY0" fmla="*/ 0 h 19687"/>
                <a:gd name="connsiteX1" fmla="*/ 19031 w 19031"/>
                <a:gd name="connsiteY1" fmla="*/ 0 h 19687"/>
                <a:gd name="connsiteX2" fmla="*/ 19031 w 19031"/>
                <a:gd name="connsiteY2" fmla="*/ 19688 h 19687"/>
                <a:gd name="connsiteX3" fmla="*/ 0 w 19031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1" h="19687">
                  <a:moveTo>
                    <a:pt x="0" y="0"/>
                  </a:moveTo>
                  <a:lnTo>
                    <a:pt x="19031" y="0"/>
                  </a:lnTo>
                  <a:lnTo>
                    <a:pt x="19031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699666D-FEBD-80DC-A357-8C2589A24D59}"/>
                </a:ext>
              </a:extLst>
            </p:cNvPr>
            <p:cNvSpPr/>
            <p:nvPr/>
          </p:nvSpPr>
          <p:spPr>
            <a:xfrm>
              <a:off x="7530339" y="1132989"/>
              <a:ext cx="19031" cy="19687"/>
            </a:xfrm>
            <a:custGeom>
              <a:avLst/>
              <a:gdLst>
                <a:gd name="connsiteX0" fmla="*/ 0 w 19031"/>
                <a:gd name="connsiteY0" fmla="*/ 0 h 19687"/>
                <a:gd name="connsiteX1" fmla="*/ 19031 w 19031"/>
                <a:gd name="connsiteY1" fmla="*/ 0 h 19687"/>
                <a:gd name="connsiteX2" fmla="*/ 19031 w 19031"/>
                <a:gd name="connsiteY2" fmla="*/ 19688 h 19687"/>
                <a:gd name="connsiteX3" fmla="*/ 0 w 19031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31" h="19687">
                  <a:moveTo>
                    <a:pt x="0" y="0"/>
                  </a:moveTo>
                  <a:lnTo>
                    <a:pt x="19031" y="0"/>
                  </a:lnTo>
                  <a:lnTo>
                    <a:pt x="19031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E328FB4-0B87-FA07-CC95-E0C93AE51BF1}"/>
                </a:ext>
              </a:extLst>
            </p:cNvPr>
            <p:cNvSpPr/>
            <p:nvPr/>
          </p:nvSpPr>
          <p:spPr>
            <a:xfrm>
              <a:off x="7642558" y="1132989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7DB10F9A-5EED-B7CB-3653-842A4754FE05}"/>
                </a:ext>
              </a:extLst>
            </p:cNvPr>
            <p:cNvSpPr/>
            <p:nvPr/>
          </p:nvSpPr>
          <p:spPr>
            <a:xfrm>
              <a:off x="7642558" y="1172364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F877BF9-222E-483F-C7EC-2BF811D2F874}"/>
                </a:ext>
              </a:extLst>
            </p:cNvPr>
            <p:cNvSpPr/>
            <p:nvPr/>
          </p:nvSpPr>
          <p:spPr>
            <a:xfrm>
              <a:off x="7642558" y="1211739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BF84A68-347B-FEE3-180A-108D84D7370E}"/>
                </a:ext>
              </a:extLst>
            </p:cNvPr>
            <p:cNvSpPr/>
            <p:nvPr/>
          </p:nvSpPr>
          <p:spPr>
            <a:xfrm>
              <a:off x="7642558" y="1251114"/>
              <a:ext cx="19687" cy="19687"/>
            </a:xfrm>
            <a:custGeom>
              <a:avLst/>
              <a:gdLst>
                <a:gd name="connsiteX0" fmla="*/ 0 w 19687"/>
                <a:gd name="connsiteY0" fmla="*/ 0 h 19687"/>
                <a:gd name="connsiteX1" fmla="*/ 19688 w 19687"/>
                <a:gd name="connsiteY1" fmla="*/ 0 h 19687"/>
                <a:gd name="connsiteX2" fmla="*/ 19688 w 19687"/>
                <a:gd name="connsiteY2" fmla="*/ 19688 h 19687"/>
                <a:gd name="connsiteX3" fmla="*/ 0 w 19687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7" h="19687">
                  <a:moveTo>
                    <a:pt x="0" y="0"/>
                  </a:moveTo>
                  <a:lnTo>
                    <a:pt x="19688" y="0"/>
                  </a:lnTo>
                  <a:lnTo>
                    <a:pt x="19688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96C9038-C496-5421-9D4D-FE5D6F687832}"/>
                </a:ext>
              </a:extLst>
            </p:cNvPr>
            <p:cNvSpPr/>
            <p:nvPr/>
          </p:nvSpPr>
          <p:spPr>
            <a:xfrm>
              <a:off x="7479152" y="1395489"/>
              <a:ext cx="85312" cy="85968"/>
            </a:xfrm>
            <a:custGeom>
              <a:avLst/>
              <a:gdLst>
                <a:gd name="connsiteX0" fmla="*/ 25594 w 85312"/>
                <a:gd name="connsiteY0" fmla="*/ 82031 h 85968"/>
                <a:gd name="connsiteX1" fmla="*/ 28875 w 85312"/>
                <a:gd name="connsiteY1" fmla="*/ 84000 h 85968"/>
                <a:gd name="connsiteX2" fmla="*/ 30844 w 85312"/>
                <a:gd name="connsiteY2" fmla="*/ 82031 h 85968"/>
                <a:gd name="connsiteX3" fmla="*/ 40688 w 85312"/>
                <a:gd name="connsiteY3" fmla="*/ 55125 h 85968"/>
                <a:gd name="connsiteX4" fmla="*/ 71531 w 85312"/>
                <a:gd name="connsiteY4" fmla="*/ 85969 h 85968"/>
                <a:gd name="connsiteX5" fmla="*/ 85313 w 85312"/>
                <a:gd name="connsiteY5" fmla="*/ 72188 h 85968"/>
                <a:gd name="connsiteX6" fmla="*/ 54469 w 85312"/>
                <a:gd name="connsiteY6" fmla="*/ 41344 h 85968"/>
                <a:gd name="connsiteX7" fmla="*/ 81375 w 85312"/>
                <a:gd name="connsiteY7" fmla="*/ 31500 h 85968"/>
                <a:gd name="connsiteX8" fmla="*/ 83344 w 85312"/>
                <a:gd name="connsiteY8" fmla="*/ 28219 h 85968"/>
                <a:gd name="connsiteX9" fmla="*/ 81375 w 85312"/>
                <a:gd name="connsiteY9" fmla="*/ 26250 h 85968"/>
                <a:gd name="connsiteX10" fmla="*/ 3281 w 85312"/>
                <a:gd name="connsiteY10" fmla="*/ 0 h 85968"/>
                <a:gd name="connsiteX11" fmla="*/ 2625 w 85312"/>
                <a:gd name="connsiteY11" fmla="*/ 0 h 85968"/>
                <a:gd name="connsiteX12" fmla="*/ 2625 w 85312"/>
                <a:gd name="connsiteY12" fmla="*/ 0 h 85968"/>
                <a:gd name="connsiteX13" fmla="*/ 0 w 85312"/>
                <a:gd name="connsiteY13" fmla="*/ 2625 h 85968"/>
                <a:gd name="connsiteX14" fmla="*/ 0 w 85312"/>
                <a:gd name="connsiteY14" fmla="*/ 3281 h 85968"/>
                <a:gd name="connsiteX15" fmla="*/ 25594 w 85312"/>
                <a:gd name="connsiteY15" fmla="*/ 82031 h 8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12" h="85968">
                  <a:moveTo>
                    <a:pt x="25594" y="82031"/>
                  </a:moveTo>
                  <a:cubicBezTo>
                    <a:pt x="26250" y="83344"/>
                    <a:pt x="27563" y="84000"/>
                    <a:pt x="28875" y="84000"/>
                  </a:cubicBezTo>
                  <a:cubicBezTo>
                    <a:pt x="29531" y="84000"/>
                    <a:pt x="30187" y="83344"/>
                    <a:pt x="30844" y="82031"/>
                  </a:cubicBezTo>
                  <a:lnTo>
                    <a:pt x="40688" y="55125"/>
                  </a:lnTo>
                  <a:lnTo>
                    <a:pt x="71531" y="85969"/>
                  </a:lnTo>
                  <a:lnTo>
                    <a:pt x="85313" y="72188"/>
                  </a:lnTo>
                  <a:lnTo>
                    <a:pt x="54469" y="41344"/>
                  </a:lnTo>
                  <a:lnTo>
                    <a:pt x="81375" y="31500"/>
                  </a:lnTo>
                  <a:cubicBezTo>
                    <a:pt x="82687" y="30844"/>
                    <a:pt x="83344" y="29531"/>
                    <a:pt x="83344" y="28219"/>
                  </a:cubicBezTo>
                  <a:cubicBezTo>
                    <a:pt x="83344" y="27563"/>
                    <a:pt x="82687" y="26906"/>
                    <a:pt x="81375" y="26250"/>
                  </a:cubicBezTo>
                  <a:lnTo>
                    <a:pt x="3281" y="0"/>
                  </a:lnTo>
                  <a:cubicBezTo>
                    <a:pt x="3281" y="0"/>
                    <a:pt x="2625" y="0"/>
                    <a:pt x="2625" y="0"/>
                  </a:cubicBezTo>
                  <a:lnTo>
                    <a:pt x="2625" y="0"/>
                  </a:lnTo>
                  <a:cubicBezTo>
                    <a:pt x="1313" y="0"/>
                    <a:pt x="0" y="1313"/>
                    <a:pt x="0" y="2625"/>
                  </a:cubicBezTo>
                  <a:cubicBezTo>
                    <a:pt x="0" y="2625"/>
                    <a:pt x="0" y="3281"/>
                    <a:pt x="0" y="3281"/>
                  </a:cubicBezTo>
                  <a:lnTo>
                    <a:pt x="25594" y="82031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2C59926-9742-F846-518F-1A6A11114B28}"/>
                </a:ext>
              </a:extLst>
            </p:cNvPr>
            <p:cNvSpPr/>
            <p:nvPr/>
          </p:nvSpPr>
          <p:spPr>
            <a:xfrm>
              <a:off x="7058496" y="1237989"/>
              <a:ext cx="177187" cy="137812"/>
            </a:xfrm>
            <a:custGeom>
              <a:avLst/>
              <a:gdLst>
                <a:gd name="connsiteX0" fmla="*/ 177188 w 177187"/>
                <a:gd name="connsiteY0" fmla="*/ 0 h 137812"/>
                <a:gd name="connsiteX1" fmla="*/ 0 w 177187"/>
                <a:gd name="connsiteY1" fmla="*/ 0 h 137812"/>
                <a:gd name="connsiteX2" fmla="*/ 0 w 177187"/>
                <a:gd name="connsiteY2" fmla="*/ 137813 h 137812"/>
                <a:gd name="connsiteX3" fmla="*/ 177188 w 177187"/>
                <a:gd name="connsiteY3" fmla="*/ 137813 h 137812"/>
                <a:gd name="connsiteX4" fmla="*/ 177188 w 177187"/>
                <a:gd name="connsiteY4" fmla="*/ 0 h 137812"/>
                <a:gd name="connsiteX5" fmla="*/ 157500 w 177187"/>
                <a:gd name="connsiteY5" fmla="*/ 118125 h 137812"/>
                <a:gd name="connsiteX6" fmla="*/ 19688 w 177187"/>
                <a:gd name="connsiteY6" fmla="*/ 118125 h 137812"/>
                <a:gd name="connsiteX7" fmla="*/ 19688 w 177187"/>
                <a:gd name="connsiteY7" fmla="*/ 19688 h 137812"/>
                <a:gd name="connsiteX8" fmla="*/ 157500 w 177187"/>
                <a:gd name="connsiteY8" fmla="*/ 19688 h 137812"/>
                <a:gd name="connsiteX9" fmla="*/ 157500 w 177187"/>
                <a:gd name="connsiteY9" fmla="*/ 118125 h 13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87" h="137812">
                  <a:moveTo>
                    <a:pt x="177188" y="0"/>
                  </a:moveTo>
                  <a:lnTo>
                    <a:pt x="0" y="0"/>
                  </a:lnTo>
                  <a:lnTo>
                    <a:pt x="0" y="137813"/>
                  </a:lnTo>
                  <a:lnTo>
                    <a:pt x="177188" y="137813"/>
                  </a:lnTo>
                  <a:lnTo>
                    <a:pt x="177188" y="0"/>
                  </a:lnTo>
                  <a:close/>
                  <a:moveTo>
                    <a:pt x="157500" y="118125"/>
                  </a:moveTo>
                  <a:lnTo>
                    <a:pt x="19688" y="118125"/>
                  </a:lnTo>
                  <a:lnTo>
                    <a:pt x="19688" y="19688"/>
                  </a:lnTo>
                  <a:lnTo>
                    <a:pt x="157500" y="19688"/>
                  </a:lnTo>
                  <a:lnTo>
                    <a:pt x="157500" y="118125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57243A7-BA46-97A2-EBEA-D59910F6A9DF}"/>
                </a:ext>
              </a:extLst>
            </p:cNvPr>
            <p:cNvSpPr/>
            <p:nvPr/>
          </p:nvSpPr>
          <p:spPr>
            <a:xfrm>
              <a:off x="7104433" y="1274082"/>
              <a:ext cx="78750" cy="19687"/>
            </a:xfrm>
            <a:custGeom>
              <a:avLst/>
              <a:gdLst>
                <a:gd name="connsiteX0" fmla="*/ 0 w 78750"/>
                <a:gd name="connsiteY0" fmla="*/ 0 h 19687"/>
                <a:gd name="connsiteX1" fmla="*/ 78750 w 78750"/>
                <a:gd name="connsiteY1" fmla="*/ 0 h 19687"/>
                <a:gd name="connsiteX2" fmla="*/ 78750 w 78750"/>
                <a:gd name="connsiteY2" fmla="*/ 19688 h 19687"/>
                <a:gd name="connsiteX3" fmla="*/ 0 w 78750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50" h="19687">
                  <a:moveTo>
                    <a:pt x="0" y="0"/>
                  </a:moveTo>
                  <a:lnTo>
                    <a:pt x="78750" y="0"/>
                  </a:lnTo>
                  <a:lnTo>
                    <a:pt x="78750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E38D6EA-D3CA-B18E-4608-CAFAD866096D}"/>
                </a:ext>
              </a:extLst>
            </p:cNvPr>
            <p:cNvSpPr/>
            <p:nvPr/>
          </p:nvSpPr>
          <p:spPr>
            <a:xfrm>
              <a:off x="7104433" y="1313457"/>
              <a:ext cx="52500" cy="19687"/>
            </a:xfrm>
            <a:custGeom>
              <a:avLst/>
              <a:gdLst>
                <a:gd name="connsiteX0" fmla="*/ 0 w 52500"/>
                <a:gd name="connsiteY0" fmla="*/ 0 h 19687"/>
                <a:gd name="connsiteX1" fmla="*/ 52500 w 52500"/>
                <a:gd name="connsiteY1" fmla="*/ 0 h 19687"/>
                <a:gd name="connsiteX2" fmla="*/ 52500 w 52500"/>
                <a:gd name="connsiteY2" fmla="*/ 19688 h 19687"/>
                <a:gd name="connsiteX3" fmla="*/ 0 w 52500"/>
                <a:gd name="connsiteY3" fmla="*/ 19688 h 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00" h="19687">
                  <a:moveTo>
                    <a:pt x="0" y="0"/>
                  </a:moveTo>
                  <a:lnTo>
                    <a:pt x="52500" y="0"/>
                  </a:lnTo>
                  <a:lnTo>
                    <a:pt x="52500" y="19688"/>
                  </a:lnTo>
                  <a:lnTo>
                    <a:pt x="0" y="19688"/>
                  </a:lnTo>
                  <a:close/>
                </a:path>
              </a:pathLst>
            </a:custGeom>
            <a:solidFill>
              <a:srgbClr val="254B56"/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EDFB86F-48BA-3876-CED3-9FCA13C7B2D3}"/>
                </a:ext>
              </a:extLst>
            </p:cNvPr>
            <p:cNvSpPr/>
            <p:nvPr/>
          </p:nvSpPr>
          <p:spPr>
            <a:xfrm>
              <a:off x="7524433" y="1178926"/>
              <a:ext cx="105000" cy="98437"/>
            </a:xfrm>
            <a:custGeom>
              <a:avLst/>
              <a:gdLst>
                <a:gd name="connsiteX0" fmla="*/ 78750 w 105000"/>
                <a:gd name="connsiteY0" fmla="*/ 0 h 98437"/>
                <a:gd name="connsiteX1" fmla="*/ 0 w 105000"/>
                <a:gd name="connsiteY1" fmla="*/ 0 h 98437"/>
                <a:gd name="connsiteX2" fmla="*/ 0 w 105000"/>
                <a:gd name="connsiteY2" fmla="*/ 39375 h 98437"/>
                <a:gd name="connsiteX3" fmla="*/ 65625 w 105000"/>
                <a:gd name="connsiteY3" fmla="*/ 39375 h 98437"/>
                <a:gd name="connsiteX4" fmla="*/ 65625 w 105000"/>
                <a:gd name="connsiteY4" fmla="*/ 98438 h 98437"/>
                <a:gd name="connsiteX5" fmla="*/ 105000 w 105000"/>
                <a:gd name="connsiteY5" fmla="*/ 98438 h 98437"/>
                <a:gd name="connsiteX6" fmla="*/ 105000 w 105000"/>
                <a:gd name="connsiteY6" fmla="*/ 26250 h 98437"/>
                <a:gd name="connsiteX7" fmla="*/ 78750 w 105000"/>
                <a:gd name="connsiteY7" fmla="*/ 0 h 9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000" h="98437">
                  <a:moveTo>
                    <a:pt x="78750" y="0"/>
                  </a:moveTo>
                  <a:lnTo>
                    <a:pt x="0" y="0"/>
                  </a:lnTo>
                  <a:lnTo>
                    <a:pt x="0" y="39375"/>
                  </a:lnTo>
                  <a:lnTo>
                    <a:pt x="65625" y="39375"/>
                  </a:lnTo>
                  <a:lnTo>
                    <a:pt x="65625" y="98438"/>
                  </a:lnTo>
                  <a:lnTo>
                    <a:pt x="105000" y="98438"/>
                  </a:lnTo>
                  <a:lnTo>
                    <a:pt x="105000" y="26250"/>
                  </a:lnTo>
                  <a:cubicBezTo>
                    <a:pt x="105000" y="11812"/>
                    <a:pt x="93187" y="0"/>
                    <a:pt x="7875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CE801EFE-9F99-1C08-CC47-903899DE304E}"/>
                </a:ext>
              </a:extLst>
            </p:cNvPr>
            <p:cNvSpPr/>
            <p:nvPr/>
          </p:nvSpPr>
          <p:spPr>
            <a:xfrm>
              <a:off x="7104433" y="1323301"/>
              <a:ext cx="525000" cy="301875"/>
            </a:xfrm>
            <a:custGeom>
              <a:avLst/>
              <a:gdLst>
                <a:gd name="connsiteX0" fmla="*/ 485625 w 525000"/>
                <a:gd name="connsiteY0" fmla="*/ 183750 h 301875"/>
                <a:gd name="connsiteX1" fmla="*/ 39375 w 525000"/>
                <a:gd name="connsiteY1" fmla="*/ 183750 h 301875"/>
                <a:gd name="connsiteX2" fmla="*/ 39375 w 525000"/>
                <a:gd name="connsiteY2" fmla="*/ 78750 h 301875"/>
                <a:gd name="connsiteX3" fmla="*/ 0 w 525000"/>
                <a:gd name="connsiteY3" fmla="*/ 78750 h 301875"/>
                <a:gd name="connsiteX4" fmla="*/ 0 w 525000"/>
                <a:gd name="connsiteY4" fmla="*/ 196875 h 301875"/>
                <a:gd name="connsiteX5" fmla="*/ 26250 w 525000"/>
                <a:gd name="connsiteY5" fmla="*/ 223125 h 301875"/>
                <a:gd name="connsiteX6" fmla="*/ 210000 w 525000"/>
                <a:gd name="connsiteY6" fmla="*/ 223125 h 301875"/>
                <a:gd name="connsiteX7" fmla="*/ 210000 w 525000"/>
                <a:gd name="connsiteY7" fmla="*/ 262500 h 301875"/>
                <a:gd name="connsiteX8" fmla="*/ 144375 w 525000"/>
                <a:gd name="connsiteY8" fmla="*/ 262500 h 301875"/>
                <a:gd name="connsiteX9" fmla="*/ 144375 w 525000"/>
                <a:gd name="connsiteY9" fmla="*/ 301875 h 301875"/>
                <a:gd name="connsiteX10" fmla="*/ 380625 w 525000"/>
                <a:gd name="connsiteY10" fmla="*/ 301875 h 301875"/>
                <a:gd name="connsiteX11" fmla="*/ 380625 w 525000"/>
                <a:gd name="connsiteY11" fmla="*/ 262500 h 301875"/>
                <a:gd name="connsiteX12" fmla="*/ 315000 w 525000"/>
                <a:gd name="connsiteY12" fmla="*/ 262500 h 301875"/>
                <a:gd name="connsiteX13" fmla="*/ 315000 w 525000"/>
                <a:gd name="connsiteY13" fmla="*/ 223125 h 301875"/>
                <a:gd name="connsiteX14" fmla="*/ 498750 w 525000"/>
                <a:gd name="connsiteY14" fmla="*/ 223125 h 301875"/>
                <a:gd name="connsiteX15" fmla="*/ 525000 w 525000"/>
                <a:gd name="connsiteY15" fmla="*/ 196875 h 301875"/>
                <a:gd name="connsiteX16" fmla="*/ 525000 w 525000"/>
                <a:gd name="connsiteY16" fmla="*/ 0 h 301875"/>
                <a:gd name="connsiteX17" fmla="*/ 485625 w 525000"/>
                <a:gd name="connsiteY17" fmla="*/ 0 h 301875"/>
                <a:gd name="connsiteX18" fmla="*/ 485625 w 525000"/>
                <a:gd name="connsiteY18" fmla="*/ 183750 h 30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000" h="301875">
                  <a:moveTo>
                    <a:pt x="485625" y="183750"/>
                  </a:moveTo>
                  <a:lnTo>
                    <a:pt x="39375" y="183750"/>
                  </a:lnTo>
                  <a:lnTo>
                    <a:pt x="39375" y="78750"/>
                  </a:lnTo>
                  <a:lnTo>
                    <a:pt x="0" y="78750"/>
                  </a:lnTo>
                  <a:lnTo>
                    <a:pt x="0" y="196875"/>
                  </a:lnTo>
                  <a:cubicBezTo>
                    <a:pt x="0" y="211312"/>
                    <a:pt x="11813" y="223125"/>
                    <a:pt x="26250" y="223125"/>
                  </a:cubicBezTo>
                  <a:lnTo>
                    <a:pt x="210000" y="223125"/>
                  </a:lnTo>
                  <a:lnTo>
                    <a:pt x="210000" y="262500"/>
                  </a:lnTo>
                  <a:lnTo>
                    <a:pt x="144375" y="262500"/>
                  </a:lnTo>
                  <a:lnTo>
                    <a:pt x="144375" y="301875"/>
                  </a:lnTo>
                  <a:lnTo>
                    <a:pt x="380625" y="301875"/>
                  </a:lnTo>
                  <a:lnTo>
                    <a:pt x="380625" y="262500"/>
                  </a:lnTo>
                  <a:lnTo>
                    <a:pt x="315000" y="262500"/>
                  </a:lnTo>
                  <a:lnTo>
                    <a:pt x="315000" y="223125"/>
                  </a:lnTo>
                  <a:lnTo>
                    <a:pt x="498750" y="223125"/>
                  </a:lnTo>
                  <a:cubicBezTo>
                    <a:pt x="513187" y="223125"/>
                    <a:pt x="525000" y="211312"/>
                    <a:pt x="525000" y="196875"/>
                  </a:cubicBezTo>
                  <a:lnTo>
                    <a:pt x="525000" y="0"/>
                  </a:lnTo>
                  <a:lnTo>
                    <a:pt x="485625" y="0"/>
                  </a:lnTo>
                  <a:lnTo>
                    <a:pt x="485625" y="1837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ACF1211-5555-DC75-7559-D19AD90C44C2}"/>
                </a:ext>
              </a:extLst>
            </p:cNvPr>
            <p:cNvSpPr/>
            <p:nvPr/>
          </p:nvSpPr>
          <p:spPr>
            <a:xfrm>
              <a:off x="7104433" y="1178926"/>
              <a:ext cx="374062" cy="39375"/>
            </a:xfrm>
            <a:custGeom>
              <a:avLst/>
              <a:gdLst>
                <a:gd name="connsiteX0" fmla="*/ 374063 w 374062"/>
                <a:gd name="connsiteY0" fmla="*/ 0 h 39375"/>
                <a:gd name="connsiteX1" fmla="*/ 26250 w 374062"/>
                <a:gd name="connsiteY1" fmla="*/ 0 h 39375"/>
                <a:gd name="connsiteX2" fmla="*/ 0 w 374062"/>
                <a:gd name="connsiteY2" fmla="*/ 26250 h 39375"/>
                <a:gd name="connsiteX3" fmla="*/ 0 w 374062"/>
                <a:gd name="connsiteY3" fmla="*/ 39375 h 39375"/>
                <a:gd name="connsiteX4" fmla="*/ 374063 w 374062"/>
                <a:gd name="connsiteY4" fmla="*/ 39375 h 39375"/>
                <a:gd name="connsiteX5" fmla="*/ 374063 w 374062"/>
                <a:gd name="connsiteY5" fmla="*/ 0 h 3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62" h="39375">
                  <a:moveTo>
                    <a:pt x="374063" y="0"/>
                  </a:moveTo>
                  <a:lnTo>
                    <a:pt x="26250" y="0"/>
                  </a:lnTo>
                  <a:cubicBezTo>
                    <a:pt x="11813" y="0"/>
                    <a:pt x="0" y="11812"/>
                    <a:pt x="0" y="26250"/>
                  </a:cubicBezTo>
                  <a:lnTo>
                    <a:pt x="0" y="39375"/>
                  </a:lnTo>
                  <a:lnTo>
                    <a:pt x="374063" y="39375"/>
                  </a:lnTo>
                  <a:lnTo>
                    <a:pt x="3740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sp>
        <p:nvSpPr>
          <p:cNvPr id="169" name="Google Shape;20509;p191">
            <a:extLst>
              <a:ext uri="{FF2B5EF4-FFF2-40B4-BE49-F238E27FC236}">
                <a16:creationId xmlns:a16="http://schemas.microsoft.com/office/drawing/2014/main" id="{CCC03DFC-56F0-9345-ECE9-F9952A725E06}"/>
              </a:ext>
            </a:extLst>
          </p:cNvPr>
          <p:cNvSpPr txBox="1"/>
          <p:nvPr/>
        </p:nvSpPr>
        <p:spPr>
          <a:xfrm>
            <a:off x="6989709" y="4217378"/>
            <a:ext cx="2121137" cy="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914377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Multiple VC layout</a:t>
            </a:r>
          </a:p>
        </p:txBody>
      </p:sp>
    </p:spTree>
    <p:extLst>
      <p:ext uri="{BB962C8B-B14F-4D97-AF65-F5344CB8AC3E}">
        <p14:creationId xmlns:p14="http://schemas.microsoft.com/office/powerpoint/2010/main" val="90557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A7B6297-E82E-41A4-92DE-7865F1060A66}"/>
              </a:ext>
            </a:extLst>
          </p:cNvPr>
          <p:cNvSpPr/>
          <p:nvPr/>
        </p:nvSpPr>
        <p:spPr>
          <a:xfrm>
            <a:off x="4570874" y="774331"/>
            <a:ext cx="4572000" cy="4377009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73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378"/>
            <a:endParaRPr lang="en-IN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raphic 5" descr="Sign with solid fill">
            <a:extLst>
              <a:ext uri="{FF2B5EF4-FFF2-40B4-BE49-F238E27FC236}">
                <a16:creationId xmlns:a16="http://schemas.microsoft.com/office/drawing/2014/main" id="{18E58816-F3B1-1972-BF81-706C1FD3F0C4}"/>
              </a:ext>
            </a:extLst>
          </p:cNvPr>
          <p:cNvSpPr/>
          <p:nvPr/>
        </p:nvSpPr>
        <p:spPr>
          <a:xfrm>
            <a:off x="179852" y="3238877"/>
            <a:ext cx="738925" cy="1055608"/>
          </a:xfrm>
          <a:custGeom>
            <a:avLst/>
            <a:gdLst>
              <a:gd name="connsiteX0" fmla="*/ 686145 w 738925"/>
              <a:gd name="connsiteY0" fmla="*/ 580585 h 1055608"/>
              <a:gd name="connsiteX1" fmla="*/ 52780 w 738925"/>
              <a:gd name="connsiteY1" fmla="*/ 580585 h 1055608"/>
              <a:gd name="connsiteX2" fmla="*/ 52780 w 738925"/>
              <a:gd name="connsiteY2" fmla="*/ 211122 h 1055608"/>
              <a:gd name="connsiteX3" fmla="*/ 686145 w 738925"/>
              <a:gd name="connsiteY3" fmla="*/ 211122 h 1055608"/>
              <a:gd name="connsiteX4" fmla="*/ 686145 w 738925"/>
              <a:gd name="connsiteY4" fmla="*/ 580585 h 1055608"/>
              <a:gd name="connsiteX5" fmla="*/ 686145 w 738925"/>
              <a:gd name="connsiteY5" fmla="*/ 105561 h 1055608"/>
              <a:gd name="connsiteX6" fmla="*/ 409048 w 738925"/>
              <a:gd name="connsiteY6" fmla="*/ 105561 h 1055608"/>
              <a:gd name="connsiteX7" fmla="*/ 409048 w 738925"/>
              <a:gd name="connsiteY7" fmla="*/ 39585 h 1055608"/>
              <a:gd name="connsiteX8" fmla="*/ 369463 w 738925"/>
              <a:gd name="connsiteY8" fmla="*/ 0 h 1055608"/>
              <a:gd name="connsiteX9" fmla="*/ 329878 w 738925"/>
              <a:gd name="connsiteY9" fmla="*/ 39585 h 1055608"/>
              <a:gd name="connsiteX10" fmla="*/ 329878 w 738925"/>
              <a:gd name="connsiteY10" fmla="*/ 105561 h 1055608"/>
              <a:gd name="connsiteX11" fmla="*/ 52780 w 738925"/>
              <a:gd name="connsiteY11" fmla="*/ 105561 h 1055608"/>
              <a:gd name="connsiteX12" fmla="*/ 0 w 738925"/>
              <a:gd name="connsiteY12" fmla="*/ 158341 h 1055608"/>
              <a:gd name="connsiteX13" fmla="*/ 0 w 738925"/>
              <a:gd name="connsiteY13" fmla="*/ 580585 h 1055608"/>
              <a:gd name="connsiteX14" fmla="*/ 52780 w 738925"/>
              <a:gd name="connsiteY14" fmla="*/ 633365 h 1055608"/>
              <a:gd name="connsiteX15" fmla="*/ 329878 w 738925"/>
              <a:gd name="connsiteY15" fmla="*/ 633365 h 1055608"/>
              <a:gd name="connsiteX16" fmla="*/ 329878 w 738925"/>
              <a:gd name="connsiteY16" fmla="*/ 1055608 h 1055608"/>
              <a:gd name="connsiteX17" fmla="*/ 409048 w 738925"/>
              <a:gd name="connsiteY17" fmla="*/ 1055608 h 1055608"/>
              <a:gd name="connsiteX18" fmla="*/ 409048 w 738925"/>
              <a:gd name="connsiteY18" fmla="*/ 633365 h 1055608"/>
              <a:gd name="connsiteX19" fmla="*/ 686145 w 738925"/>
              <a:gd name="connsiteY19" fmla="*/ 633365 h 1055608"/>
              <a:gd name="connsiteX20" fmla="*/ 738926 w 738925"/>
              <a:gd name="connsiteY20" fmla="*/ 580585 h 1055608"/>
              <a:gd name="connsiteX21" fmla="*/ 738926 w 738925"/>
              <a:gd name="connsiteY21" fmla="*/ 158341 h 1055608"/>
              <a:gd name="connsiteX22" fmla="*/ 686145 w 738925"/>
              <a:gd name="connsiteY22" fmla="*/ 105561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925" h="1055608">
                <a:moveTo>
                  <a:pt x="686145" y="580585"/>
                </a:moveTo>
                <a:lnTo>
                  <a:pt x="52780" y="580585"/>
                </a:lnTo>
                <a:lnTo>
                  <a:pt x="52780" y="211122"/>
                </a:lnTo>
                <a:lnTo>
                  <a:pt x="686145" y="211122"/>
                </a:lnTo>
                <a:lnTo>
                  <a:pt x="686145" y="580585"/>
                </a:lnTo>
                <a:close/>
                <a:moveTo>
                  <a:pt x="686145" y="105561"/>
                </a:moveTo>
                <a:lnTo>
                  <a:pt x="409048" y="105561"/>
                </a:lnTo>
                <a:lnTo>
                  <a:pt x="409048" y="39585"/>
                </a:lnTo>
                <a:cubicBezTo>
                  <a:pt x="409048" y="17154"/>
                  <a:pt x="391895" y="0"/>
                  <a:pt x="369463" y="0"/>
                </a:cubicBezTo>
                <a:cubicBezTo>
                  <a:pt x="347031" y="0"/>
                  <a:pt x="329878" y="17154"/>
                  <a:pt x="329878" y="39585"/>
                </a:cubicBezTo>
                <a:lnTo>
                  <a:pt x="329878" y="105561"/>
                </a:lnTo>
                <a:lnTo>
                  <a:pt x="52780" y="105561"/>
                </a:lnTo>
                <a:cubicBezTo>
                  <a:pt x="23751" y="105561"/>
                  <a:pt x="0" y="129312"/>
                  <a:pt x="0" y="158341"/>
                </a:cubicBezTo>
                <a:lnTo>
                  <a:pt x="0" y="580585"/>
                </a:lnTo>
                <a:cubicBezTo>
                  <a:pt x="0" y="609614"/>
                  <a:pt x="23751" y="633365"/>
                  <a:pt x="52780" y="633365"/>
                </a:cubicBezTo>
                <a:lnTo>
                  <a:pt x="329878" y="633365"/>
                </a:lnTo>
                <a:lnTo>
                  <a:pt x="329878" y="1055608"/>
                </a:lnTo>
                <a:lnTo>
                  <a:pt x="409048" y="1055608"/>
                </a:lnTo>
                <a:lnTo>
                  <a:pt x="409048" y="633365"/>
                </a:lnTo>
                <a:lnTo>
                  <a:pt x="686145" y="633365"/>
                </a:lnTo>
                <a:cubicBezTo>
                  <a:pt x="715175" y="633365"/>
                  <a:pt x="738926" y="609614"/>
                  <a:pt x="738926" y="580585"/>
                </a:cubicBezTo>
                <a:lnTo>
                  <a:pt x="738926" y="158341"/>
                </a:lnTo>
                <a:cubicBezTo>
                  <a:pt x="738926" y="129312"/>
                  <a:pt x="715175" y="105561"/>
                  <a:pt x="686145" y="1055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3097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ea typeface="+mn-ea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7394EDE-A82F-442F-B463-C4F6B2085FF4}"/>
              </a:ext>
            </a:extLst>
          </p:cNvPr>
          <p:cNvSpPr/>
          <p:nvPr/>
        </p:nvSpPr>
        <p:spPr>
          <a:xfrm>
            <a:off x="0" y="5286944"/>
            <a:ext cx="4572000" cy="1423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D4BD6FC2-3522-4DDA-A783-D06AB6398C22}"/>
              </a:ext>
            </a:extLst>
          </p:cNvPr>
          <p:cNvSpPr/>
          <p:nvPr/>
        </p:nvSpPr>
        <p:spPr>
          <a:xfrm>
            <a:off x="4572000" y="5286944"/>
            <a:ext cx="4572000" cy="1423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sz="10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C1FE8-BBC9-4EF8-93A1-849724F22564}"/>
              </a:ext>
            </a:extLst>
          </p:cNvPr>
          <p:cNvSpPr txBox="1"/>
          <p:nvPr/>
        </p:nvSpPr>
        <p:spPr>
          <a:xfrm>
            <a:off x="5747262" y="815151"/>
            <a:ext cx="2221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b="1" dirty="0">
                <a:solidFill>
                  <a:srgbClr val="000000">
                    <a:lumMod val="75000"/>
                    <a:lumOff val="2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Overall Statistics</a:t>
            </a:r>
            <a:endParaRPr lang="en-IN" i="1" dirty="0">
              <a:solidFill>
                <a:srgbClr val="000000">
                  <a:lumMod val="75000"/>
                  <a:lumOff val="25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C1DB5-8FF7-4973-A540-45104AF9EFCE}"/>
              </a:ext>
            </a:extLst>
          </p:cNvPr>
          <p:cNvSpPr txBox="1"/>
          <p:nvPr/>
        </p:nvSpPr>
        <p:spPr>
          <a:xfrm>
            <a:off x="5747263" y="1187633"/>
            <a:ext cx="2221477" cy="23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4145">
              <a:lnSpc>
                <a:spcPct val="106000"/>
              </a:lnSpc>
              <a:buClrTx/>
              <a:defRPr/>
            </a:pPr>
            <a:r>
              <a:rPr lang="en-US" sz="900" i="1" kern="12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as of Dec 1, 2024</a:t>
            </a:r>
            <a:endParaRPr lang="en-IN" sz="900" i="1" kern="1200" dirty="0">
              <a:solidFill>
                <a:srgbClr val="FFFFFF">
                  <a:lumMod val="50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pic>
        <p:nvPicPr>
          <p:cNvPr id="46" name="Graphic 45" descr="Universal access outline">
            <a:extLst>
              <a:ext uri="{FF2B5EF4-FFF2-40B4-BE49-F238E27FC236}">
                <a16:creationId xmlns:a16="http://schemas.microsoft.com/office/drawing/2014/main" id="{789D1170-7584-4D6D-8756-6002CB235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234" y="1340674"/>
            <a:ext cx="685800" cy="6858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07A93FF7-EDCF-4CF9-A046-91E27C0DD293}"/>
              </a:ext>
            </a:extLst>
          </p:cNvPr>
          <p:cNvSpPr txBox="1"/>
          <p:nvPr/>
        </p:nvSpPr>
        <p:spPr>
          <a:xfrm>
            <a:off x="549314" y="2036680"/>
            <a:ext cx="141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 318 </a:t>
            </a:r>
            <a:r>
              <a:rPr lang="en-IN" sz="24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mn</a:t>
            </a:r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+</a:t>
            </a:r>
          </a:p>
          <a:p>
            <a:pPr algn="ctr" defTabSz="914378"/>
            <a:r>
              <a:rPr lang="en-US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Verdana" panose="020B0604030504040204" pitchFamily="34" charset="0"/>
                <a:cs typeface="Rajdhani Semibold" panose="02000000000000000000" pitchFamily="2" charset="0"/>
              </a:rPr>
              <a:t>Patients Served</a:t>
            </a:r>
            <a:endParaRPr lang="en-US" sz="825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784224-A012-40D7-86DA-704954A552C7}"/>
              </a:ext>
            </a:extLst>
          </p:cNvPr>
          <p:cNvSpPr txBox="1"/>
          <p:nvPr/>
        </p:nvSpPr>
        <p:spPr>
          <a:xfrm>
            <a:off x="2603728" y="2040538"/>
            <a:ext cx="141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400k +</a:t>
            </a:r>
          </a:p>
          <a:p>
            <a:pPr algn="ctr" defTabSz="914378"/>
            <a:r>
              <a:rPr lang="en-US" sz="1200" b="1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Verdana" panose="020B0604030504040204" pitchFamily="34" charset="0"/>
                <a:cs typeface="Rajdhani Semibold" panose="02000000000000000000" pitchFamily="2" charset="0"/>
              </a:rPr>
              <a:t>Consultations per day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8E874E-1E77-4FAE-B4C6-5BE538CBE22A}"/>
              </a:ext>
            </a:extLst>
          </p:cNvPr>
          <p:cNvSpPr/>
          <p:nvPr/>
        </p:nvSpPr>
        <p:spPr>
          <a:xfrm>
            <a:off x="176894" y="4153663"/>
            <a:ext cx="3828743" cy="740478"/>
          </a:xfrm>
          <a:prstGeom prst="roundRect">
            <a:avLst>
              <a:gd name="adj" fmla="val 7131"/>
            </a:avLst>
          </a:prstGeom>
          <a:gradFill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2700000" scaled="0"/>
          </a:gradFill>
          <a:ln>
            <a:solidFill>
              <a:srgbClr val="142168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378"/>
            <a:endParaRPr lang="en-IN" sz="1200" dirty="0" err="1">
              <a:solidFill>
                <a:srgbClr val="FFFFFF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10FA12-C670-4D59-ABE2-A6416CD53A08}"/>
              </a:ext>
            </a:extLst>
          </p:cNvPr>
          <p:cNvSpPr/>
          <p:nvPr/>
        </p:nvSpPr>
        <p:spPr>
          <a:xfrm>
            <a:off x="224887" y="4316153"/>
            <a:ext cx="37327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 fontAlgn="base">
              <a:spcAft>
                <a:spcPts val="450"/>
              </a:spcAft>
            </a:pPr>
            <a:r>
              <a:rPr lang="en-US" sz="11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Huge Impact: </a:t>
            </a: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Addressing the healthcare needs of the most vulnerable sections of the population</a:t>
            </a:r>
            <a:endParaRPr lang="en-IN" sz="1100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0D13CB-6DB7-4F49-8CE8-DE8DB7BD152C}"/>
              </a:ext>
            </a:extLst>
          </p:cNvPr>
          <p:cNvSpPr txBox="1"/>
          <p:nvPr/>
        </p:nvSpPr>
        <p:spPr>
          <a:xfrm>
            <a:off x="1252758" y="3133364"/>
            <a:ext cx="1380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3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12%</a:t>
            </a:r>
          </a:p>
          <a:p>
            <a:pPr algn="ctr" defTabSz="914378"/>
            <a:r>
              <a:rPr lang="en-IN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Senior Citizens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220D65-C27D-0DA8-1D0C-2351D1CD51CF}"/>
              </a:ext>
            </a:extLst>
          </p:cNvPr>
          <p:cNvCxnSpPr>
            <a:cxnSpLocks/>
          </p:cNvCxnSpPr>
          <p:nvPr/>
        </p:nvCxnSpPr>
        <p:spPr>
          <a:xfrm>
            <a:off x="143358" y="2957784"/>
            <a:ext cx="3895814" cy="0"/>
          </a:xfrm>
          <a:prstGeom prst="line">
            <a:avLst/>
          </a:prstGeom>
          <a:ln>
            <a:solidFill>
              <a:srgbClr val="1421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3FB70C-58F6-A550-8DA3-745EC03AAA87}"/>
              </a:ext>
            </a:extLst>
          </p:cNvPr>
          <p:cNvCxnSpPr>
            <a:cxnSpLocks/>
          </p:cNvCxnSpPr>
          <p:nvPr/>
        </p:nvCxnSpPr>
        <p:spPr>
          <a:xfrm>
            <a:off x="2648840" y="3283516"/>
            <a:ext cx="0" cy="6404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C787D30-7964-DB23-343F-177ED6ED8D6D}"/>
              </a:ext>
            </a:extLst>
          </p:cNvPr>
          <p:cNvSpPr txBox="1"/>
          <p:nvPr/>
        </p:nvSpPr>
        <p:spPr>
          <a:xfrm>
            <a:off x="2851792" y="3133364"/>
            <a:ext cx="1171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3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57%</a:t>
            </a:r>
          </a:p>
          <a:p>
            <a:pPr algn="ctr" defTabSz="914378"/>
            <a:r>
              <a:rPr lang="en-IN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Women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" y="227262"/>
            <a:ext cx="7276685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National Tele Medicine Service –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e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Sanjeevani</a:t>
            </a:r>
            <a:endParaRPr lang="en-GB" sz="2200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4" name="Graphic 13" descr="Hospital">
            <a:extLst>
              <a:ext uri="{FF2B5EF4-FFF2-40B4-BE49-F238E27FC236}">
                <a16:creationId xmlns:a16="http://schemas.microsoft.com/office/drawing/2014/main" id="{88543D12-2E3A-1847-4571-31A7BC9B9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3144" y="3229243"/>
            <a:ext cx="914400" cy="914400"/>
          </a:xfrm>
          <a:prstGeom prst="rect">
            <a:avLst/>
          </a:prstGeom>
        </p:spPr>
      </p:pic>
      <p:pic>
        <p:nvPicPr>
          <p:cNvPr id="16" name="Graphic 15" descr="Doctor">
            <a:extLst>
              <a:ext uri="{FF2B5EF4-FFF2-40B4-BE49-F238E27FC236}">
                <a16:creationId xmlns:a16="http://schemas.microsoft.com/office/drawing/2014/main" id="{1294F287-565D-C10A-2635-702FD5189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4600" y="1422089"/>
            <a:ext cx="914400" cy="914400"/>
          </a:xfrm>
          <a:prstGeom prst="rect">
            <a:avLst/>
          </a:prstGeom>
        </p:spPr>
      </p:pic>
      <p:pic>
        <p:nvPicPr>
          <p:cNvPr id="18" name="Graphic 17" descr="Social network">
            <a:extLst>
              <a:ext uri="{FF2B5EF4-FFF2-40B4-BE49-F238E27FC236}">
                <a16:creationId xmlns:a16="http://schemas.microsoft.com/office/drawing/2014/main" id="{18D5D32F-7DC4-8296-C349-BD4D2068E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94206" y="3242320"/>
            <a:ext cx="914400" cy="914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414777-F13F-FEA5-C1EB-5D9C1FF37E4F}"/>
              </a:ext>
            </a:extLst>
          </p:cNvPr>
          <p:cNvGrpSpPr/>
          <p:nvPr/>
        </p:nvGrpSpPr>
        <p:grpSpPr>
          <a:xfrm>
            <a:off x="7898290" y="1565045"/>
            <a:ext cx="664951" cy="628489"/>
            <a:chOff x="7082807" y="2655027"/>
            <a:chExt cx="1857884" cy="1756009"/>
          </a:xfrm>
        </p:grpSpPr>
        <p:pic>
          <p:nvPicPr>
            <p:cNvPr id="55" name="Graphic 54" descr="Needle outline">
              <a:extLst>
                <a:ext uri="{FF2B5EF4-FFF2-40B4-BE49-F238E27FC236}">
                  <a16:creationId xmlns:a16="http://schemas.microsoft.com/office/drawing/2014/main" id="{03FDBC25-65F4-4585-A7F9-5942DBED1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5400000">
              <a:off x="8063841" y="2715444"/>
              <a:ext cx="718002" cy="718002"/>
            </a:xfrm>
            <a:prstGeom prst="rect">
              <a:avLst/>
            </a:prstGeom>
          </p:spPr>
        </p:pic>
        <p:pic>
          <p:nvPicPr>
            <p:cNvPr id="11" name="Graphic 10" descr="Stethoscope">
              <a:extLst>
                <a:ext uri="{FF2B5EF4-FFF2-40B4-BE49-F238E27FC236}">
                  <a16:creationId xmlns:a16="http://schemas.microsoft.com/office/drawing/2014/main" id="{724475B7-4E38-C30D-0A79-C5734E92B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97349" y="3496636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edical">
              <a:extLst>
                <a:ext uri="{FF2B5EF4-FFF2-40B4-BE49-F238E27FC236}">
                  <a16:creationId xmlns:a16="http://schemas.microsoft.com/office/drawing/2014/main" id="{5BED9211-3456-DADF-90F8-D5CD53222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26291" y="3393325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Heart with pulse">
              <a:extLst>
                <a:ext uri="{FF2B5EF4-FFF2-40B4-BE49-F238E27FC236}">
                  <a16:creationId xmlns:a16="http://schemas.microsoft.com/office/drawing/2014/main" id="{A9AF03BB-306D-F028-6538-6E2BD9B93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082807" y="2655027"/>
              <a:ext cx="914400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00DAE38-54B7-63AB-86E6-D2E006A9A8BB}"/>
              </a:ext>
            </a:extLst>
          </p:cNvPr>
          <p:cNvSpPr txBox="1"/>
          <p:nvPr/>
        </p:nvSpPr>
        <p:spPr>
          <a:xfrm>
            <a:off x="5093495" y="4250920"/>
            <a:ext cx="137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130,000+</a:t>
            </a: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Spokes Operationalized</a:t>
            </a:r>
            <a:endParaRPr lang="en-US" sz="4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57AC0-2F15-62E3-2FB5-95DED61DC17C}"/>
              </a:ext>
            </a:extLst>
          </p:cNvPr>
          <p:cNvSpPr txBox="1"/>
          <p:nvPr/>
        </p:nvSpPr>
        <p:spPr>
          <a:xfrm>
            <a:off x="7594303" y="4250543"/>
            <a:ext cx="122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16,600+</a:t>
            </a: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Hubs Established</a:t>
            </a:r>
            <a:endParaRPr lang="en-US" sz="12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38B4F7-83A6-347F-1D81-1853D7072F2D}"/>
              </a:ext>
            </a:extLst>
          </p:cNvPr>
          <p:cNvSpPr txBox="1"/>
          <p:nvPr/>
        </p:nvSpPr>
        <p:spPr>
          <a:xfrm>
            <a:off x="5065771" y="2281676"/>
            <a:ext cx="1362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227,000+</a:t>
            </a: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Providers Onboarded</a:t>
            </a:r>
            <a:endParaRPr lang="en-US" sz="4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1BE868-21EB-8636-68EB-D151CC141F68}"/>
              </a:ext>
            </a:extLst>
          </p:cNvPr>
          <p:cNvSpPr txBox="1"/>
          <p:nvPr/>
        </p:nvSpPr>
        <p:spPr>
          <a:xfrm>
            <a:off x="7594302" y="2156558"/>
            <a:ext cx="122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130</a:t>
            </a:r>
          </a:p>
          <a:p>
            <a:pPr algn="ctr" defTabSz="914378"/>
            <a:r>
              <a:rPr lang="en-I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Specialities</a:t>
            </a:r>
            <a:endParaRPr lang="en-US" sz="400" b="1" kern="1200" dirty="0">
              <a:solidFill>
                <a:srgbClr val="000000">
                  <a:lumMod val="65000"/>
                  <a:lumOff val="35000"/>
                </a:srgbClr>
              </a:solidFill>
              <a:latin typeface="Rajdhani Semibold" panose="02000000000000000000" pitchFamily="2" charset="0"/>
              <a:ea typeface="Verdana" panose="020B0604030504040204" pitchFamily="34" charset="0"/>
              <a:cs typeface="Rajdhani Semibold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1E20B9-B1DD-67E3-5DCB-A7ACAE314E0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1056" y="823461"/>
            <a:ext cx="1701887" cy="508026"/>
          </a:xfrm>
          <a:prstGeom prst="rect">
            <a:avLst/>
          </a:prstGeom>
        </p:spPr>
      </p:pic>
      <p:pic>
        <p:nvPicPr>
          <p:cNvPr id="17" name="Graphic 16" descr="Smart Phone">
            <a:extLst>
              <a:ext uri="{FF2B5EF4-FFF2-40B4-BE49-F238E27FC236}">
                <a16:creationId xmlns:a16="http://schemas.microsoft.com/office/drawing/2014/main" id="{FED1230D-B534-9E20-182C-AF92132CC4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1611" y="1443135"/>
            <a:ext cx="543343" cy="5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51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le MANAS is a comprehensive Mental Health Care service">
            <a:extLst>
              <a:ext uri="{FF2B5EF4-FFF2-40B4-BE49-F238E27FC236}">
                <a16:creationId xmlns:a16="http://schemas.microsoft.com/office/drawing/2014/main" id="{DAC46666-3471-F284-ED24-6EF9C962F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DE2D0"/>
              </a:clrFrom>
              <a:clrTo>
                <a:srgbClr val="CDE2D0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40603" r="20415" b="20809"/>
          <a:stretch/>
        </p:blipFill>
        <p:spPr bwMode="auto">
          <a:xfrm>
            <a:off x="1751262" y="2871487"/>
            <a:ext cx="2843099" cy="11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0A7B6297-E82E-41A4-92DE-7865F1060A66}"/>
              </a:ext>
            </a:extLst>
          </p:cNvPr>
          <p:cNvSpPr/>
          <p:nvPr/>
        </p:nvSpPr>
        <p:spPr>
          <a:xfrm>
            <a:off x="4570874" y="774331"/>
            <a:ext cx="4572000" cy="4377009"/>
          </a:xfrm>
          <a:prstGeom prst="rect">
            <a:avLst/>
          </a:prstGeom>
          <a:gradFill>
            <a:gsLst>
              <a:gs pos="0">
                <a:schemeClr val="bg1">
                  <a:alpha val="25000"/>
                </a:schemeClr>
              </a:gs>
              <a:gs pos="73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378"/>
            <a:endParaRPr lang="en-IN" sz="120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Graphic 5" descr="Sign with solid fill">
            <a:extLst>
              <a:ext uri="{FF2B5EF4-FFF2-40B4-BE49-F238E27FC236}">
                <a16:creationId xmlns:a16="http://schemas.microsoft.com/office/drawing/2014/main" id="{18E58816-F3B1-1972-BF81-706C1FD3F0C4}"/>
              </a:ext>
            </a:extLst>
          </p:cNvPr>
          <p:cNvSpPr/>
          <p:nvPr/>
        </p:nvSpPr>
        <p:spPr>
          <a:xfrm>
            <a:off x="179852" y="3238877"/>
            <a:ext cx="738925" cy="1055608"/>
          </a:xfrm>
          <a:custGeom>
            <a:avLst/>
            <a:gdLst>
              <a:gd name="connsiteX0" fmla="*/ 686145 w 738925"/>
              <a:gd name="connsiteY0" fmla="*/ 580585 h 1055608"/>
              <a:gd name="connsiteX1" fmla="*/ 52780 w 738925"/>
              <a:gd name="connsiteY1" fmla="*/ 580585 h 1055608"/>
              <a:gd name="connsiteX2" fmla="*/ 52780 w 738925"/>
              <a:gd name="connsiteY2" fmla="*/ 211122 h 1055608"/>
              <a:gd name="connsiteX3" fmla="*/ 686145 w 738925"/>
              <a:gd name="connsiteY3" fmla="*/ 211122 h 1055608"/>
              <a:gd name="connsiteX4" fmla="*/ 686145 w 738925"/>
              <a:gd name="connsiteY4" fmla="*/ 580585 h 1055608"/>
              <a:gd name="connsiteX5" fmla="*/ 686145 w 738925"/>
              <a:gd name="connsiteY5" fmla="*/ 105561 h 1055608"/>
              <a:gd name="connsiteX6" fmla="*/ 409048 w 738925"/>
              <a:gd name="connsiteY6" fmla="*/ 105561 h 1055608"/>
              <a:gd name="connsiteX7" fmla="*/ 409048 w 738925"/>
              <a:gd name="connsiteY7" fmla="*/ 39585 h 1055608"/>
              <a:gd name="connsiteX8" fmla="*/ 369463 w 738925"/>
              <a:gd name="connsiteY8" fmla="*/ 0 h 1055608"/>
              <a:gd name="connsiteX9" fmla="*/ 329878 w 738925"/>
              <a:gd name="connsiteY9" fmla="*/ 39585 h 1055608"/>
              <a:gd name="connsiteX10" fmla="*/ 329878 w 738925"/>
              <a:gd name="connsiteY10" fmla="*/ 105561 h 1055608"/>
              <a:gd name="connsiteX11" fmla="*/ 52780 w 738925"/>
              <a:gd name="connsiteY11" fmla="*/ 105561 h 1055608"/>
              <a:gd name="connsiteX12" fmla="*/ 0 w 738925"/>
              <a:gd name="connsiteY12" fmla="*/ 158341 h 1055608"/>
              <a:gd name="connsiteX13" fmla="*/ 0 w 738925"/>
              <a:gd name="connsiteY13" fmla="*/ 580585 h 1055608"/>
              <a:gd name="connsiteX14" fmla="*/ 52780 w 738925"/>
              <a:gd name="connsiteY14" fmla="*/ 633365 h 1055608"/>
              <a:gd name="connsiteX15" fmla="*/ 329878 w 738925"/>
              <a:gd name="connsiteY15" fmla="*/ 633365 h 1055608"/>
              <a:gd name="connsiteX16" fmla="*/ 329878 w 738925"/>
              <a:gd name="connsiteY16" fmla="*/ 1055608 h 1055608"/>
              <a:gd name="connsiteX17" fmla="*/ 409048 w 738925"/>
              <a:gd name="connsiteY17" fmla="*/ 1055608 h 1055608"/>
              <a:gd name="connsiteX18" fmla="*/ 409048 w 738925"/>
              <a:gd name="connsiteY18" fmla="*/ 633365 h 1055608"/>
              <a:gd name="connsiteX19" fmla="*/ 686145 w 738925"/>
              <a:gd name="connsiteY19" fmla="*/ 633365 h 1055608"/>
              <a:gd name="connsiteX20" fmla="*/ 738926 w 738925"/>
              <a:gd name="connsiteY20" fmla="*/ 580585 h 1055608"/>
              <a:gd name="connsiteX21" fmla="*/ 738926 w 738925"/>
              <a:gd name="connsiteY21" fmla="*/ 158341 h 1055608"/>
              <a:gd name="connsiteX22" fmla="*/ 686145 w 738925"/>
              <a:gd name="connsiteY22" fmla="*/ 105561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925" h="1055608">
                <a:moveTo>
                  <a:pt x="686145" y="580585"/>
                </a:moveTo>
                <a:lnTo>
                  <a:pt x="52780" y="580585"/>
                </a:lnTo>
                <a:lnTo>
                  <a:pt x="52780" y="211122"/>
                </a:lnTo>
                <a:lnTo>
                  <a:pt x="686145" y="211122"/>
                </a:lnTo>
                <a:lnTo>
                  <a:pt x="686145" y="580585"/>
                </a:lnTo>
                <a:close/>
                <a:moveTo>
                  <a:pt x="686145" y="105561"/>
                </a:moveTo>
                <a:lnTo>
                  <a:pt x="409048" y="105561"/>
                </a:lnTo>
                <a:lnTo>
                  <a:pt x="409048" y="39585"/>
                </a:lnTo>
                <a:cubicBezTo>
                  <a:pt x="409048" y="17154"/>
                  <a:pt x="391895" y="0"/>
                  <a:pt x="369463" y="0"/>
                </a:cubicBezTo>
                <a:cubicBezTo>
                  <a:pt x="347031" y="0"/>
                  <a:pt x="329878" y="17154"/>
                  <a:pt x="329878" y="39585"/>
                </a:cubicBezTo>
                <a:lnTo>
                  <a:pt x="329878" y="105561"/>
                </a:lnTo>
                <a:lnTo>
                  <a:pt x="52780" y="105561"/>
                </a:lnTo>
                <a:cubicBezTo>
                  <a:pt x="23751" y="105561"/>
                  <a:pt x="0" y="129312"/>
                  <a:pt x="0" y="158341"/>
                </a:cubicBezTo>
                <a:lnTo>
                  <a:pt x="0" y="580585"/>
                </a:lnTo>
                <a:cubicBezTo>
                  <a:pt x="0" y="609614"/>
                  <a:pt x="23751" y="633365"/>
                  <a:pt x="52780" y="633365"/>
                </a:cubicBezTo>
                <a:lnTo>
                  <a:pt x="329878" y="633365"/>
                </a:lnTo>
                <a:lnTo>
                  <a:pt x="329878" y="1055608"/>
                </a:lnTo>
                <a:lnTo>
                  <a:pt x="409048" y="1055608"/>
                </a:lnTo>
                <a:lnTo>
                  <a:pt x="409048" y="633365"/>
                </a:lnTo>
                <a:lnTo>
                  <a:pt x="686145" y="633365"/>
                </a:lnTo>
                <a:cubicBezTo>
                  <a:pt x="715175" y="633365"/>
                  <a:pt x="738926" y="609614"/>
                  <a:pt x="738926" y="580585"/>
                </a:cubicBezTo>
                <a:lnTo>
                  <a:pt x="738926" y="158341"/>
                </a:lnTo>
                <a:cubicBezTo>
                  <a:pt x="738926" y="129312"/>
                  <a:pt x="715175" y="105561"/>
                  <a:pt x="686145" y="1055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3097" cap="flat">
            <a:noFill/>
            <a:prstDash val="solid"/>
            <a:miter/>
          </a:ln>
        </p:spPr>
        <p:txBody>
          <a:bodyPr rtlCol="0" anchor="ctr"/>
          <a:lstStyle/>
          <a:p>
            <a:pPr defTabSz="914378"/>
            <a:endParaRPr lang="en-GB">
              <a:ea typeface="+mn-e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C1FE8-BBC9-4EF8-93A1-849724F22564}"/>
              </a:ext>
            </a:extLst>
          </p:cNvPr>
          <p:cNvSpPr txBox="1"/>
          <p:nvPr/>
        </p:nvSpPr>
        <p:spPr>
          <a:xfrm>
            <a:off x="5642895" y="988287"/>
            <a:ext cx="2429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Coverage of Tele MANAS</a:t>
            </a:r>
            <a:endParaRPr lang="en-IN" i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C1DB5-8FF7-4973-A540-45104AF9EFCE}"/>
              </a:ext>
            </a:extLst>
          </p:cNvPr>
          <p:cNvSpPr txBox="1"/>
          <p:nvPr/>
        </p:nvSpPr>
        <p:spPr>
          <a:xfrm>
            <a:off x="5746956" y="1360769"/>
            <a:ext cx="2221477" cy="23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4145">
              <a:lnSpc>
                <a:spcPct val="106000"/>
              </a:lnSpc>
              <a:buClrTx/>
              <a:defRPr/>
            </a:pPr>
            <a:r>
              <a:rPr lang="en-US" sz="900" i="1" kern="12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as of Dec 1</a:t>
            </a:r>
            <a:r>
              <a:rPr lang="en-US" sz="900" i="1" kern="1200" baseline="300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st</a:t>
            </a:r>
            <a:r>
              <a:rPr lang="en-US" sz="900" i="1" kern="12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, 2024</a:t>
            </a:r>
            <a:endParaRPr lang="en-IN" sz="900" i="1" kern="1200" dirty="0">
              <a:solidFill>
                <a:srgbClr val="FFFFFF">
                  <a:lumMod val="50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8E874E-1E77-4FAE-B4C6-5BE538CBE22A}"/>
              </a:ext>
            </a:extLst>
          </p:cNvPr>
          <p:cNvSpPr/>
          <p:nvPr/>
        </p:nvSpPr>
        <p:spPr>
          <a:xfrm>
            <a:off x="176894" y="4153663"/>
            <a:ext cx="3828743" cy="740478"/>
          </a:xfrm>
          <a:prstGeom prst="roundRect">
            <a:avLst>
              <a:gd name="adj" fmla="val 7131"/>
            </a:avLst>
          </a:prstGeom>
          <a:gradFill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2700000" scaled="0"/>
          </a:gradFill>
          <a:ln>
            <a:solidFill>
              <a:srgbClr val="142168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914378"/>
            <a:endParaRPr lang="en-IN" sz="1200" dirty="0" err="1">
              <a:solidFill>
                <a:srgbClr val="FFFFFF"/>
              </a:solidFill>
              <a:latin typeface="Rajdhani Semibold" panose="02000000000000000000" pitchFamily="2" charset="0"/>
              <a:cs typeface="Rajdhani Semibold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10FA12-C670-4D59-ABE2-A6416CD53A08}"/>
              </a:ext>
            </a:extLst>
          </p:cNvPr>
          <p:cNvSpPr/>
          <p:nvPr/>
        </p:nvSpPr>
        <p:spPr>
          <a:xfrm>
            <a:off x="224887" y="4316153"/>
            <a:ext cx="37327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 fontAlgn="base">
              <a:spcAft>
                <a:spcPts val="450"/>
              </a:spcAft>
            </a:pPr>
            <a:r>
              <a:rPr lang="en-US" sz="1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Huge Impact: Handling about 3,500 calls per day </a:t>
            </a:r>
            <a:r>
              <a:rPr lang="en-US" sz="1000" dirty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Addressing the mental healthcare needs of the most vulnerable sections of the population</a:t>
            </a:r>
            <a:endParaRPr lang="en-IN" sz="1000" dirty="0">
              <a:solidFill>
                <a:srgbClr val="000000">
                  <a:lumMod val="65000"/>
                  <a:lumOff val="35000"/>
                </a:srgb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" y="227262"/>
            <a:ext cx="7276685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National Tele Mental Health </a:t>
            </a:r>
            <a:r>
              <a:rPr lang="en-US" sz="2200" dirty="0" err="1">
                <a:latin typeface="Abadi" panose="020B0604020104020204" pitchFamily="34" charset="0"/>
              </a:rPr>
              <a:t>Programme</a:t>
            </a:r>
            <a:r>
              <a:rPr lang="en-US" sz="2200" dirty="0">
                <a:latin typeface="Abadi" panose="020B0604020104020204" pitchFamily="34" charset="0"/>
              </a:rPr>
              <a:t>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– Tele MANAS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A8074-934C-E8D1-8DCE-C4732ADE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766" y="867661"/>
            <a:ext cx="1590216" cy="69032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DF96F1-26CB-7D7B-25B0-A86F0BCE3874}"/>
              </a:ext>
            </a:extLst>
          </p:cNvPr>
          <p:cNvSpPr/>
          <p:nvPr/>
        </p:nvSpPr>
        <p:spPr>
          <a:xfrm>
            <a:off x="4972051" y="1959795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1.6 Mn+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Total Number of Calls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C37621-BF8B-2C3E-A9BE-4D98675792EE}"/>
              </a:ext>
            </a:extLst>
          </p:cNvPr>
          <p:cNvSpPr/>
          <p:nvPr/>
        </p:nvSpPr>
        <p:spPr>
          <a:xfrm>
            <a:off x="7222648" y="1958566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53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Tele MANAS Cells in India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31E4DAC-E2E0-C4F3-831E-CB924A6532EE}"/>
              </a:ext>
            </a:extLst>
          </p:cNvPr>
          <p:cNvSpPr/>
          <p:nvPr/>
        </p:nvSpPr>
        <p:spPr>
          <a:xfrm>
            <a:off x="4972051" y="3203675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23 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Mentoring Institutes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6B67D9A-D696-FDC2-35B6-65D56289C579}"/>
              </a:ext>
            </a:extLst>
          </p:cNvPr>
          <p:cNvSpPr/>
          <p:nvPr/>
        </p:nvSpPr>
        <p:spPr>
          <a:xfrm>
            <a:off x="7222648" y="3244820"/>
            <a:ext cx="1590216" cy="879032"/>
          </a:xfrm>
          <a:prstGeom prst="roundRect">
            <a:avLst/>
          </a:prstGeom>
          <a:noFill/>
          <a:ln>
            <a:solidFill>
              <a:srgbClr val="0B974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entury Gothic" panose="020B0502020202020204" pitchFamily="34" charset="0"/>
              </a:rPr>
              <a:t>Regional Coordinating Centres</a:t>
            </a:r>
          </a:p>
        </p:txBody>
      </p:sp>
      <p:pic>
        <p:nvPicPr>
          <p:cNvPr id="27" name="Graphic 26" descr="Call center">
            <a:extLst>
              <a:ext uri="{FF2B5EF4-FFF2-40B4-BE49-F238E27FC236}">
                <a16:creationId xmlns:a16="http://schemas.microsoft.com/office/drawing/2014/main" id="{F3C0CB26-1C79-1472-9438-2011062DD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0745" y="4220936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BEBFE6A-9F7C-05F4-E096-1EEA1129C6E1}"/>
              </a:ext>
            </a:extLst>
          </p:cNvPr>
          <p:cNvSpPr txBox="1"/>
          <p:nvPr/>
        </p:nvSpPr>
        <p:spPr>
          <a:xfrm>
            <a:off x="5746135" y="4435625"/>
            <a:ext cx="306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IN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</a:rPr>
              <a:t>Multi-language support available in 20 Indian Languages</a:t>
            </a:r>
            <a:endParaRPr lang="en-IN" i="1" dirty="0">
              <a:solidFill>
                <a:srgbClr val="000000">
                  <a:lumMod val="75000"/>
                  <a:lumOff val="25000"/>
                </a:srgbClr>
              </a:solidFill>
              <a:latin typeface="Century Gothic" panose="020B0502020202020204" pitchFamily="34" charset="0"/>
              <a:ea typeface="+mn-ea"/>
              <a:cs typeface="Rajdhani Semibold" panose="02000000000000000000" pitchFamily="2" charset="0"/>
            </a:endParaRPr>
          </a:p>
        </p:txBody>
      </p:sp>
      <p:pic>
        <p:nvPicPr>
          <p:cNvPr id="1026" name="Picture 2" descr="Tele MANAS is a comprehensive Mental Health Care service">
            <a:extLst>
              <a:ext uri="{FF2B5EF4-FFF2-40B4-BE49-F238E27FC236}">
                <a16:creationId xmlns:a16="http://schemas.microsoft.com/office/drawing/2014/main" id="{84427168-45C5-0556-D8FA-800DB1793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1AB7A"/>
              </a:clrFrom>
              <a:clrTo>
                <a:srgbClr val="F1AB7A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t="40030" r="50000" b="21382"/>
          <a:stretch/>
        </p:blipFill>
        <p:spPr bwMode="auto">
          <a:xfrm>
            <a:off x="-33993" y="1557988"/>
            <a:ext cx="2942920" cy="117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5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" y="227262"/>
            <a:ext cx="7276685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Unleashing the power of Digital Health 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The road ahead</a:t>
            </a:r>
          </a:p>
        </p:txBody>
      </p:sp>
      <p:sp>
        <p:nvSpPr>
          <p:cNvPr id="4" name="Google Shape;10342;p135">
            <a:extLst>
              <a:ext uri="{FF2B5EF4-FFF2-40B4-BE49-F238E27FC236}">
                <a16:creationId xmlns:a16="http://schemas.microsoft.com/office/drawing/2014/main" id="{F581FD41-6A0F-CDED-36B0-DF91210FCB41}"/>
              </a:ext>
            </a:extLst>
          </p:cNvPr>
          <p:cNvSpPr/>
          <p:nvPr/>
        </p:nvSpPr>
        <p:spPr>
          <a:xfrm>
            <a:off x="1077439" y="2268318"/>
            <a:ext cx="1248255" cy="1819636"/>
          </a:xfrm>
          <a:custGeom>
            <a:avLst/>
            <a:gdLst/>
            <a:ahLst/>
            <a:cxnLst/>
            <a:rect l="l" t="t" r="r" b="b"/>
            <a:pathLst>
              <a:path w="21517" h="21496" extrusionOk="0">
                <a:moveTo>
                  <a:pt x="17770" y="849"/>
                </a:moveTo>
                <a:cubicBezTo>
                  <a:pt x="16117" y="1982"/>
                  <a:pt x="13527" y="1982"/>
                  <a:pt x="11874" y="849"/>
                </a:cubicBezTo>
                <a:lnTo>
                  <a:pt x="10882" y="170"/>
                </a:lnTo>
                <a:cubicBezTo>
                  <a:pt x="10552" y="-57"/>
                  <a:pt x="10001" y="-57"/>
                  <a:pt x="9670" y="170"/>
                </a:cubicBezTo>
                <a:lnTo>
                  <a:pt x="248" y="6627"/>
                </a:lnTo>
                <a:cubicBezTo>
                  <a:pt x="-83" y="6853"/>
                  <a:pt x="-83" y="7231"/>
                  <a:pt x="248" y="7458"/>
                </a:cubicBezTo>
                <a:lnTo>
                  <a:pt x="9670" y="13915"/>
                </a:lnTo>
                <a:cubicBezTo>
                  <a:pt x="9780" y="13991"/>
                  <a:pt x="9890" y="14028"/>
                  <a:pt x="10001" y="14066"/>
                </a:cubicBezTo>
                <a:lnTo>
                  <a:pt x="10001" y="19617"/>
                </a:lnTo>
                <a:cubicBezTo>
                  <a:pt x="9946" y="19655"/>
                  <a:pt x="9891" y="19655"/>
                  <a:pt x="9835" y="19693"/>
                </a:cubicBezTo>
                <a:lnTo>
                  <a:pt x="9064" y="20221"/>
                </a:lnTo>
                <a:cubicBezTo>
                  <a:pt x="8789" y="20410"/>
                  <a:pt x="8789" y="20674"/>
                  <a:pt x="9064" y="20826"/>
                </a:cubicBezTo>
                <a:lnTo>
                  <a:pt x="9835" y="21354"/>
                </a:lnTo>
                <a:cubicBezTo>
                  <a:pt x="10111" y="21543"/>
                  <a:pt x="10497" y="21543"/>
                  <a:pt x="10717" y="21354"/>
                </a:cubicBezTo>
                <a:lnTo>
                  <a:pt x="11488" y="20826"/>
                </a:lnTo>
                <a:cubicBezTo>
                  <a:pt x="11764" y="20637"/>
                  <a:pt x="11764" y="20372"/>
                  <a:pt x="11488" y="20221"/>
                </a:cubicBezTo>
                <a:lnTo>
                  <a:pt x="10717" y="19693"/>
                </a:lnTo>
                <a:cubicBezTo>
                  <a:pt x="10662" y="19655"/>
                  <a:pt x="10607" y="19617"/>
                  <a:pt x="10552" y="19617"/>
                </a:cubicBezTo>
                <a:lnTo>
                  <a:pt x="10552" y="14066"/>
                </a:lnTo>
                <a:cubicBezTo>
                  <a:pt x="10662" y="14028"/>
                  <a:pt x="10772" y="13991"/>
                  <a:pt x="10882" y="13915"/>
                </a:cubicBezTo>
                <a:lnTo>
                  <a:pt x="20305" y="7458"/>
                </a:lnTo>
                <a:cubicBezTo>
                  <a:pt x="20635" y="7231"/>
                  <a:pt x="20635" y="6853"/>
                  <a:pt x="20305" y="6627"/>
                </a:cubicBezTo>
                <a:lnTo>
                  <a:pt x="20305" y="6627"/>
                </a:lnTo>
                <a:cubicBezTo>
                  <a:pt x="18652" y="5494"/>
                  <a:pt x="18652" y="3719"/>
                  <a:pt x="20305" y="2586"/>
                </a:cubicBezTo>
                <a:lnTo>
                  <a:pt x="21517" y="1756"/>
                </a:lnTo>
                <a:lnTo>
                  <a:pt x="18982" y="19"/>
                </a:lnTo>
                <a:lnTo>
                  <a:pt x="17770" y="849"/>
                </a:ln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0343;p135">
            <a:extLst>
              <a:ext uri="{FF2B5EF4-FFF2-40B4-BE49-F238E27FC236}">
                <a16:creationId xmlns:a16="http://schemas.microsoft.com/office/drawing/2014/main" id="{22418652-7C28-C95D-DD4F-7F4279D45299}"/>
              </a:ext>
            </a:extLst>
          </p:cNvPr>
          <p:cNvSpPr/>
          <p:nvPr/>
        </p:nvSpPr>
        <p:spPr>
          <a:xfrm>
            <a:off x="2228174" y="1149551"/>
            <a:ext cx="1246644" cy="1825955"/>
          </a:xfrm>
          <a:custGeom>
            <a:avLst/>
            <a:gdLst/>
            <a:ahLst/>
            <a:cxnLst/>
            <a:rect l="l" t="t" r="r" b="b"/>
            <a:pathLst>
              <a:path w="21600" h="21497" extrusionOk="0">
                <a:moveTo>
                  <a:pt x="20548" y="11647"/>
                </a:moveTo>
                <a:cubicBezTo>
                  <a:pt x="18886" y="10518"/>
                  <a:pt x="18886" y="8750"/>
                  <a:pt x="20548" y="7621"/>
                </a:cubicBezTo>
                <a:lnTo>
                  <a:pt x="20825" y="7432"/>
                </a:lnTo>
                <a:cubicBezTo>
                  <a:pt x="21157" y="7207"/>
                  <a:pt x="21157" y="6830"/>
                  <a:pt x="20825" y="6605"/>
                </a:cubicBezTo>
                <a:lnTo>
                  <a:pt x="11354" y="170"/>
                </a:lnTo>
                <a:cubicBezTo>
                  <a:pt x="11022" y="-56"/>
                  <a:pt x="10468" y="-56"/>
                  <a:pt x="10135" y="170"/>
                </a:cubicBezTo>
                <a:lnTo>
                  <a:pt x="665" y="6605"/>
                </a:lnTo>
                <a:cubicBezTo>
                  <a:pt x="332" y="6830"/>
                  <a:pt x="332" y="7207"/>
                  <a:pt x="665" y="7432"/>
                </a:cubicBezTo>
                <a:lnTo>
                  <a:pt x="1163" y="7771"/>
                </a:lnTo>
                <a:cubicBezTo>
                  <a:pt x="2825" y="8900"/>
                  <a:pt x="2825" y="10669"/>
                  <a:pt x="1163" y="11798"/>
                </a:cubicBezTo>
                <a:lnTo>
                  <a:pt x="0" y="12588"/>
                </a:lnTo>
                <a:lnTo>
                  <a:pt x="2548" y="14319"/>
                </a:lnTo>
                <a:lnTo>
                  <a:pt x="3711" y="13529"/>
                </a:lnTo>
                <a:cubicBezTo>
                  <a:pt x="5372" y="12400"/>
                  <a:pt x="7975" y="12400"/>
                  <a:pt x="9637" y="13529"/>
                </a:cubicBezTo>
                <a:lnTo>
                  <a:pt x="10135" y="13867"/>
                </a:lnTo>
                <a:cubicBezTo>
                  <a:pt x="10246" y="13943"/>
                  <a:pt x="10357" y="13980"/>
                  <a:pt x="10468" y="14018"/>
                </a:cubicBezTo>
                <a:lnTo>
                  <a:pt x="10468" y="19625"/>
                </a:lnTo>
                <a:cubicBezTo>
                  <a:pt x="10412" y="19662"/>
                  <a:pt x="10357" y="19662"/>
                  <a:pt x="10302" y="19700"/>
                </a:cubicBezTo>
                <a:lnTo>
                  <a:pt x="9526" y="20227"/>
                </a:lnTo>
                <a:cubicBezTo>
                  <a:pt x="9249" y="20415"/>
                  <a:pt x="9249" y="20679"/>
                  <a:pt x="9526" y="20829"/>
                </a:cubicBezTo>
                <a:lnTo>
                  <a:pt x="10302" y="21356"/>
                </a:lnTo>
                <a:cubicBezTo>
                  <a:pt x="10578" y="21544"/>
                  <a:pt x="10966" y="21544"/>
                  <a:pt x="11188" y="21356"/>
                </a:cubicBezTo>
                <a:lnTo>
                  <a:pt x="11963" y="20829"/>
                </a:lnTo>
                <a:cubicBezTo>
                  <a:pt x="12240" y="20641"/>
                  <a:pt x="12240" y="20377"/>
                  <a:pt x="11963" y="20227"/>
                </a:cubicBezTo>
                <a:lnTo>
                  <a:pt x="11188" y="19700"/>
                </a:lnTo>
                <a:cubicBezTo>
                  <a:pt x="11132" y="19662"/>
                  <a:pt x="11077" y="19625"/>
                  <a:pt x="11022" y="19625"/>
                </a:cubicBezTo>
                <a:lnTo>
                  <a:pt x="11022" y="14018"/>
                </a:lnTo>
                <a:cubicBezTo>
                  <a:pt x="11132" y="13980"/>
                  <a:pt x="11243" y="13943"/>
                  <a:pt x="11354" y="13867"/>
                </a:cubicBezTo>
                <a:lnTo>
                  <a:pt x="12129" y="13340"/>
                </a:lnTo>
                <a:cubicBezTo>
                  <a:pt x="13791" y="12212"/>
                  <a:pt x="16394" y="12212"/>
                  <a:pt x="18055" y="13340"/>
                </a:cubicBezTo>
                <a:lnTo>
                  <a:pt x="19052" y="14018"/>
                </a:lnTo>
                <a:lnTo>
                  <a:pt x="21600" y="12287"/>
                </a:lnTo>
                <a:lnTo>
                  <a:pt x="20548" y="11647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344;p135">
            <a:extLst>
              <a:ext uri="{FF2B5EF4-FFF2-40B4-BE49-F238E27FC236}">
                <a16:creationId xmlns:a16="http://schemas.microsoft.com/office/drawing/2014/main" id="{5925196B-D5A4-AC35-05E5-82CC5E84F636}"/>
              </a:ext>
            </a:extLst>
          </p:cNvPr>
          <p:cNvSpPr/>
          <p:nvPr/>
        </p:nvSpPr>
        <p:spPr>
          <a:xfrm>
            <a:off x="3346940" y="2236353"/>
            <a:ext cx="1300968" cy="1840411"/>
          </a:xfrm>
          <a:custGeom>
            <a:avLst/>
            <a:gdLst/>
            <a:ahLst/>
            <a:cxnLst/>
            <a:rect l="l" t="t" r="r" b="b"/>
            <a:pathLst>
              <a:path w="21600" h="21553" extrusionOk="0">
                <a:moveTo>
                  <a:pt x="17938" y="1048"/>
                </a:moveTo>
                <a:cubicBezTo>
                  <a:pt x="16346" y="2171"/>
                  <a:pt x="13851" y="2171"/>
                  <a:pt x="12259" y="1048"/>
                </a:cubicBezTo>
                <a:lnTo>
                  <a:pt x="11304" y="374"/>
                </a:lnTo>
                <a:cubicBezTo>
                  <a:pt x="10986" y="150"/>
                  <a:pt x="10455" y="150"/>
                  <a:pt x="10136" y="374"/>
                </a:cubicBezTo>
                <a:lnTo>
                  <a:pt x="9394" y="898"/>
                </a:lnTo>
                <a:cubicBezTo>
                  <a:pt x="7801" y="2021"/>
                  <a:pt x="5307" y="2021"/>
                  <a:pt x="3715" y="898"/>
                </a:cubicBezTo>
                <a:lnTo>
                  <a:pt x="2441" y="0"/>
                </a:lnTo>
                <a:lnTo>
                  <a:pt x="0" y="1722"/>
                </a:lnTo>
                <a:lnTo>
                  <a:pt x="1274" y="2620"/>
                </a:lnTo>
                <a:cubicBezTo>
                  <a:pt x="2866" y="3743"/>
                  <a:pt x="2866" y="5503"/>
                  <a:pt x="1274" y="6626"/>
                </a:cubicBezTo>
                <a:lnTo>
                  <a:pt x="1008" y="6813"/>
                </a:lnTo>
                <a:cubicBezTo>
                  <a:pt x="690" y="7038"/>
                  <a:pt x="690" y="7412"/>
                  <a:pt x="1008" y="7637"/>
                </a:cubicBezTo>
                <a:lnTo>
                  <a:pt x="10083" y="14038"/>
                </a:lnTo>
                <a:cubicBezTo>
                  <a:pt x="10190" y="14113"/>
                  <a:pt x="10296" y="14150"/>
                  <a:pt x="10402" y="14188"/>
                </a:cubicBezTo>
                <a:lnTo>
                  <a:pt x="10402" y="19691"/>
                </a:lnTo>
                <a:cubicBezTo>
                  <a:pt x="10349" y="19728"/>
                  <a:pt x="10296" y="19728"/>
                  <a:pt x="10243" y="19766"/>
                </a:cubicBezTo>
                <a:lnTo>
                  <a:pt x="9500" y="20290"/>
                </a:lnTo>
                <a:cubicBezTo>
                  <a:pt x="9234" y="20477"/>
                  <a:pt x="9234" y="20739"/>
                  <a:pt x="9500" y="20889"/>
                </a:cubicBezTo>
                <a:lnTo>
                  <a:pt x="10243" y="21413"/>
                </a:lnTo>
                <a:cubicBezTo>
                  <a:pt x="10508" y="21600"/>
                  <a:pt x="10880" y="21600"/>
                  <a:pt x="11092" y="21413"/>
                </a:cubicBezTo>
                <a:lnTo>
                  <a:pt x="11835" y="20889"/>
                </a:lnTo>
                <a:cubicBezTo>
                  <a:pt x="12100" y="20702"/>
                  <a:pt x="12100" y="20440"/>
                  <a:pt x="11835" y="20290"/>
                </a:cubicBezTo>
                <a:lnTo>
                  <a:pt x="11092" y="19766"/>
                </a:lnTo>
                <a:cubicBezTo>
                  <a:pt x="11039" y="19728"/>
                  <a:pt x="10986" y="19691"/>
                  <a:pt x="10933" y="19691"/>
                </a:cubicBezTo>
                <a:lnTo>
                  <a:pt x="10933" y="14188"/>
                </a:lnTo>
                <a:cubicBezTo>
                  <a:pt x="11039" y="14150"/>
                  <a:pt x="11145" y="14113"/>
                  <a:pt x="11251" y="14038"/>
                </a:cubicBezTo>
                <a:lnTo>
                  <a:pt x="20326" y="7637"/>
                </a:lnTo>
                <a:cubicBezTo>
                  <a:pt x="20645" y="7412"/>
                  <a:pt x="20645" y="7038"/>
                  <a:pt x="20326" y="6813"/>
                </a:cubicBezTo>
                <a:lnTo>
                  <a:pt x="20326" y="6813"/>
                </a:lnTo>
                <a:cubicBezTo>
                  <a:pt x="18734" y="5690"/>
                  <a:pt x="18734" y="3931"/>
                  <a:pt x="20326" y="2808"/>
                </a:cubicBezTo>
                <a:lnTo>
                  <a:pt x="21600" y="1909"/>
                </a:lnTo>
                <a:lnTo>
                  <a:pt x="19159" y="187"/>
                </a:lnTo>
                <a:lnTo>
                  <a:pt x="17938" y="1048"/>
                </a:ln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345;p135">
            <a:extLst>
              <a:ext uri="{FF2B5EF4-FFF2-40B4-BE49-F238E27FC236}">
                <a16:creationId xmlns:a16="http://schemas.microsoft.com/office/drawing/2014/main" id="{31B1F0EB-5D3E-5A11-4071-DD0E3AF95037}"/>
              </a:ext>
            </a:extLst>
          </p:cNvPr>
          <p:cNvSpPr/>
          <p:nvPr/>
        </p:nvSpPr>
        <p:spPr>
          <a:xfrm>
            <a:off x="5648411" y="2236356"/>
            <a:ext cx="1275426" cy="1853159"/>
          </a:xfrm>
          <a:custGeom>
            <a:avLst/>
            <a:gdLst/>
            <a:ahLst/>
            <a:cxnLst/>
            <a:rect l="l" t="t" r="r" b="b"/>
            <a:pathLst>
              <a:path w="21600" h="21554" extrusionOk="0">
                <a:moveTo>
                  <a:pt x="17864" y="855"/>
                </a:moveTo>
                <a:cubicBezTo>
                  <a:pt x="16240" y="1970"/>
                  <a:pt x="13696" y="1970"/>
                  <a:pt x="12072" y="855"/>
                </a:cubicBezTo>
                <a:lnTo>
                  <a:pt x="11585" y="520"/>
                </a:lnTo>
                <a:cubicBezTo>
                  <a:pt x="11260" y="297"/>
                  <a:pt x="10719" y="297"/>
                  <a:pt x="10394" y="520"/>
                </a:cubicBezTo>
                <a:lnTo>
                  <a:pt x="9636" y="1041"/>
                </a:lnTo>
                <a:cubicBezTo>
                  <a:pt x="8012" y="2156"/>
                  <a:pt x="5468" y="2156"/>
                  <a:pt x="3844" y="1041"/>
                </a:cubicBezTo>
                <a:lnTo>
                  <a:pt x="2490" y="112"/>
                </a:lnTo>
                <a:lnTo>
                  <a:pt x="0" y="1822"/>
                </a:lnTo>
                <a:lnTo>
                  <a:pt x="1353" y="2751"/>
                </a:lnTo>
                <a:cubicBezTo>
                  <a:pt x="2977" y="3866"/>
                  <a:pt x="2977" y="5614"/>
                  <a:pt x="1353" y="6729"/>
                </a:cubicBezTo>
                <a:lnTo>
                  <a:pt x="1083" y="6915"/>
                </a:lnTo>
                <a:cubicBezTo>
                  <a:pt x="758" y="7138"/>
                  <a:pt x="758" y="7510"/>
                  <a:pt x="1083" y="7733"/>
                </a:cubicBezTo>
                <a:lnTo>
                  <a:pt x="10340" y="14090"/>
                </a:lnTo>
                <a:cubicBezTo>
                  <a:pt x="10448" y="14165"/>
                  <a:pt x="10556" y="14202"/>
                  <a:pt x="10665" y="14239"/>
                </a:cubicBezTo>
                <a:lnTo>
                  <a:pt x="10665" y="19704"/>
                </a:lnTo>
                <a:cubicBezTo>
                  <a:pt x="10610" y="19741"/>
                  <a:pt x="10556" y="19741"/>
                  <a:pt x="10502" y="19778"/>
                </a:cubicBezTo>
                <a:lnTo>
                  <a:pt x="9744" y="20299"/>
                </a:lnTo>
                <a:cubicBezTo>
                  <a:pt x="9474" y="20485"/>
                  <a:pt x="9474" y="20745"/>
                  <a:pt x="9744" y="20894"/>
                </a:cubicBezTo>
                <a:lnTo>
                  <a:pt x="10502" y="21414"/>
                </a:lnTo>
                <a:cubicBezTo>
                  <a:pt x="10773" y="21600"/>
                  <a:pt x="11152" y="21600"/>
                  <a:pt x="11368" y="21414"/>
                </a:cubicBezTo>
                <a:lnTo>
                  <a:pt x="12126" y="20894"/>
                </a:lnTo>
                <a:cubicBezTo>
                  <a:pt x="12397" y="20708"/>
                  <a:pt x="12397" y="20447"/>
                  <a:pt x="12126" y="20299"/>
                </a:cubicBezTo>
                <a:lnTo>
                  <a:pt x="11368" y="19778"/>
                </a:lnTo>
                <a:cubicBezTo>
                  <a:pt x="11314" y="19741"/>
                  <a:pt x="11260" y="19704"/>
                  <a:pt x="11206" y="19704"/>
                </a:cubicBezTo>
                <a:lnTo>
                  <a:pt x="11206" y="14239"/>
                </a:lnTo>
                <a:cubicBezTo>
                  <a:pt x="11314" y="14202"/>
                  <a:pt x="11422" y="14165"/>
                  <a:pt x="11531" y="14090"/>
                </a:cubicBezTo>
                <a:lnTo>
                  <a:pt x="20788" y="7733"/>
                </a:lnTo>
                <a:cubicBezTo>
                  <a:pt x="21113" y="7510"/>
                  <a:pt x="21113" y="7138"/>
                  <a:pt x="20788" y="6915"/>
                </a:cubicBezTo>
                <a:lnTo>
                  <a:pt x="20301" y="6580"/>
                </a:lnTo>
                <a:cubicBezTo>
                  <a:pt x="18677" y="5465"/>
                  <a:pt x="18677" y="3718"/>
                  <a:pt x="20301" y="2602"/>
                </a:cubicBezTo>
                <a:lnTo>
                  <a:pt x="21600" y="1710"/>
                </a:lnTo>
                <a:lnTo>
                  <a:pt x="19110" y="0"/>
                </a:lnTo>
                <a:lnTo>
                  <a:pt x="17864" y="855"/>
                </a:lnTo>
                <a:close/>
              </a:path>
            </a:pathLst>
          </a:custGeom>
          <a:solidFill>
            <a:srgbClr val="D9EAD3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346;p135">
            <a:extLst>
              <a:ext uri="{FF2B5EF4-FFF2-40B4-BE49-F238E27FC236}">
                <a16:creationId xmlns:a16="http://schemas.microsoft.com/office/drawing/2014/main" id="{FC0189A7-4046-9D94-7AD5-E3410121A8EA}"/>
              </a:ext>
            </a:extLst>
          </p:cNvPr>
          <p:cNvSpPr/>
          <p:nvPr/>
        </p:nvSpPr>
        <p:spPr>
          <a:xfrm>
            <a:off x="4529639" y="1149551"/>
            <a:ext cx="1233846" cy="1825955"/>
          </a:xfrm>
          <a:custGeom>
            <a:avLst/>
            <a:gdLst/>
            <a:ahLst/>
            <a:cxnLst/>
            <a:rect l="l" t="t" r="r" b="b"/>
            <a:pathLst>
              <a:path w="21600" h="21497" extrusionOk="0">
                <a:moveTo>
                  <a:pt x="20593" y="11647"/>
                </a:moveTo>
                <a:cubicBezTo>
                  <a:pt x="18914" y="10518"/>
                  <a:pt x="18914" y="8750"/>
                  <a:pt x="20593" y="7621"/>
                </a:cubicBezTo>
                <a:lnTo>
                  <a:pt x="20873" y="7432"/>
                </a:lnTo>
                <a:cubicBezTo>
                  <a:pt x="21208" y="7207"/>
                  <a:pt x="21208" y="6830"/>
                  <a:pt x="20873" y="6605"/>
                </a:cubicBezTo>
                <a:lnTo>
                  <a:pt x="11304" y="170"/>
                </a:lnTo>
                <a:cubicBezTo>
                  <a:pt x="10968" y="-56"/>
                  <a:pt x="10408" y="-56"/>
                  <a:pt x="10073" y="170"/>
                </a:cubicBezTo>
                <a:lnTo>
                  <a:pt x="504" y="6605"/>
                </a:lnTo>
                <a:cubicBezTo>
                  <a:pt x="168" y="6830"/>
                  <a:pt x="168" y="7207"/>
                  <a:pt x="504" y="7432"/>
                </a:cubicBezTo>
                <a:lnTo>
                  <a:pt x="1007" y="7771"/>
                </a:lnTo>
                <a:cubicBezTo>
                  <a:pt x="2686" y="8900"/>
                  <a:pt x="2686" y="10669"/>
                  <a:pt x="1007" y="11798"/>
                </a:cubicBezTo>
                <a:lnTo>
                  <a:pt x="0" y="12475"/>
                </a:lnTo>
                <a:lnTo>
                  <a:pt x="2574" y="14206"/>
                </a:lnTo>
                <a:lnTo>
                  <a:pt x="3581" y="13529"/>
                </a:lnTo>
                <a:cubicBezTo>
                  <a:pt x="5260" y="12400"/>
                  <a:pt x="7890" y="12400"/>
                  <a:pt x="9569" y="13529"/>
                </a:cubicBezTo>
                <a:lnTo>
                  <a:pt x="10073" y="13867"/>
                </a:lnTo>
                <a:cubicBezTo>
                  <a:pt x="10184" y="13943"/>
                  <a:pt x="10296" y="13980"/>
                  <a:pt x="10408" y="14018"/>
                </a:cubicBezTo>
                <a:lnTo>
                  <a:pt x="10408" y="19625"/>
                </a:lnTo>
                <a:cubicBezTo>
                  <a:pt x="10352" y="19662"/>
                  <a:pt x="10296" y="19662"/>
                  <a:pt x="10240" y="19700"/>
                </a:cubicBezTo>
                <a:lnTo>
                  <a:pt x="9457" y="20227"/>
                </a:lnTo>
                <a:cubicBezTo>
                  <a:pt x="9177" y="20415"/>
                  <a:pt x="9177" y="20679"/>
                  <a:pt x="9457" y="20829"/>
                </a:cubicBezTo>
                <a:lnTo>
                  <a:pt x="10240" y="21356"/>
                </a:lnTo>
                <a:cubicBezTo>
                  <a:pt x="10520" y="21544"/>
                  <a:pt x="10912" y="21544"/>
                  <a:pt x="11136" y="21356"/>
                </a:cubicBezTo>
                <a:lnTo>
                  <a:pt x="11919" y="20829"/>
                </a:lnTo>
                <a:cubicBezTo>
                  <a:pt x="12199" y="20641"/>
                  <a:pt x="12199" y="20377"/>
                  <a:pt x="11919" y="20227"/>
                </a:cubicBezTo>
                <a:lnTo>
                  <a:pt x="11136" y="19700"/>
                </a:lnTo>
                <a:cubicBezTo>
                  <a:pt x="11080" y="19662"/>
                  <a:pt x="11024" y="19625"/>
                  <a:pt x="10968" y="19625"/>
                </a:cubicBezTo>
                <a:lnTo>
                  <a:pt x="10968" y="14018"/>
                </a:lnTo>
                <a:cubicBezTo>
                  <a:pt x="11080" y="13980"/>
                  <a:pt x="11192" y="13943"/>
                  <a:pt x="11304" y="13867"/>
                </a:cubicBezTo>
                <a:lnTo>
                  <a:pt x="12087" y="13340"/>
                </a:lnTo>
                <a:cubicBezTo>
                  <a:pt x="13766" y="12212"/>
                  <a:pt x="16396" y="12212"/>
                  <a:pt x="18075" y="13340"/>
                </a:cubicBezTo>
                <a:lnTo>
                  <a:pt x="19026" y="13980"/>
                </a:lnTo>
                <a:lnTo>
                  <a:pt x="21600" y="12249"/>
                </a:lnTo>
                <a:lnTo>
                  <a:pt x="20593" y="11647"/>
                </a:lnTo>
                <a:close/>
              </a:path>
            </a:pathLst>
          </a:custGeom>
          <a:solidFill>
            <a:srgbClr val="BDBDBD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347;p135">
            <a:extLst>
              <a:ext uri="{FF2B5EF4-FFF2-40B4-BE49-F238E27FC236}">
                <a16:creationId xmlns:a16="http://schemas.microsoft.com/office/drawing/2014/main" id="{A2F1DB3B-8D47-8EDC-BF1B-CA3310E6709E}"/>
              </a:ext>
            </a:extLst>
          </p:cNvPr>
          <p:cNvSpPr/>
          <p:nvPr/>
        </p:nvSpPr>
        <p:spPr>
          <a:xfrm>
            <a:off x="6831111" y="1181516"/>
            <a:ext cx="1235449" cy="1825955"/>
          </a:xfrm>
          <a:custGeom>
            <a:avLst/>
            <a:gdLst/>
            <a:ahLst/>
            <a:cxnLst/>
            <a:rect l="l" t="t" r="r" b="b"/>
            <a:pathLst>
              <a:path w="21516" h="21497" extrusionOk="0">
                <a:moveTo>
                  <a:pt x="11746" y="13867"/>
                </a:moveTo>
                <a:lnTo>
                  <a:pt x="21266" y="7432"/>
                </a:lnTo>
                <a:cubicBezTo>
                  <a:pt x="21600" y="7207"/>
                  <a:pt x="21600" y="6830"/>
                  <a:pt x="21266" y="6605"/>
                </a:cubicBezTo>
                <a:lnTo>
                  <a:pt x="11746" y="170"/>
                </a:lnTo>
                <a:cubicBezTo>
                  <a:pt x="11412" y="-56"/>
                  <a:pt x="10856" y="-56"/>
                  <a:pt x="10522" y="170"/>
                </a:cubicBezTo>
                <a:lnTo>
                  <a:pt x="1002" y="6605"/>
                </a:lnTo>
                <a:cubicBezTo>
                  <a:pt x="668" y="6830"/>
                  <a:pt x="668" y="7207"/>
                  <a:pt x="1002" y="7432"/>
                </a:cubicBezTo>
                <a:cubicBezTo>
                  <a:pt x="2672" y="8561"/>
                  <a:pt x="2672" y="10330"/>
                  <a:pt x="1002" y="11459"/>
                </a:cubicBezTo>
                <a:lnTo>
                  <a:pt x="0" y="12136"/>
                </a:lnTo>
                <a:lnTo>
                  <a:pt x="2561" y="13867"/>
                </a:lnTo>
                <a:lnTo>
                  <a:pt x="3563" y="13190"/>
                </a:lnTo>
                <a:cubicBezTo>
                  <a:pt x="5233" y="12061"/>
                  <a:pt x="7849" y="12061"/>
                  <a:pt x="9520" y="13190"/>
                </a:cubicBezTo>
                <a:lnTo>
                  <a:pt x="10522" y="13867"/>
                </a:lnTo>
                <a:cubicBezTo>
                  <a:pt x="10633" y="13943"/>
                  <a:pt x="10744" y="13980"/>
                  <a:pt x="10856" y="14018"/>
                </a:cubicBezTo>
                <a:lnTo>
                  <a:pt x="10856" y="19625"/>
                </a:lnTo>
                <a:cubicBezTo>
                  <a:pt x="10800" y="19662"/>
                  <a:pt x="10744" y="19662"/>
                  <a:pt x="10689" y="19700"/>
                </a:cubicBezTo>
                <a:lnTo>
                  <a:pt x="9909" y="20227"/>
                </a:lnTo>
                <a:cubicBezTo>
                  <a:pt x="9631" y="20415"/>
                  <a:pt x="9631" y="20678"/>
                  <a:pt x="9909" y="20829"/>
                </a:cubicBezTo>
                <a:lnTo>
                  <a:pt x="10689" y="21356"/>
                </a:lnTo>
                <a:cubicBezTo>
                  <a:pt x="10967" y="21544"/>
                  <a:pt x="11357" y="21544"/>
                  <a:pt x="11579" y="21356"/>
                </a:cubicBezTo>
                <a:lnTo>
                  <a:pt x="12359" y="20829"/>
                </a:lnTo>
                <a:cubicBezTo>
                  <a:pt x="12637" y="20641"/>
                  <a:pt x="12637" y="20377"/>
                  <a:pt x="12359" y="20227"/>
                </a:cubicBezTo>
                <a:lnTo>
                  <a:pt x="11579" y="19700"/>
                </a:lnTo>
                <a:cubicBezTo>
                  <a:pt x="11524" y="19662"/>
                  <a:pt x="11468" y="19625"/>
                  <a:pt x="11412" y="19625"/>
                </a:cubicBezTo>
                <a:lnTo>
                  <a:pt x="11412" y="14018"/>
                </a:lnTo>
                <a:cubicBezTo>
                  <a:pt x="11524" y="13980"/>
                  <a:pt x="11635" y="13943"/>
                  <a:pt x="11746" y="13867"/>
                </a:cubicBezTo>
                <a:close/>
              </a:path>
            </a:pathLst>
          </a:custGeom>
          <a:solidFill>
            <a:srgbClr val="BDBDBD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348;p135">
            <a:extLst>
              <a:ext uri="{FF2B5EF4-FFF2-40B4-BE49-F238E27FC236}">
                <a16:creationId xmlns:a16="http://schemas.microsoft.com/office/drawing/2014/main" id="{A5FAA09C-A829-6C02-2B79-971528EB41F8}"/>
              </a:ext>
            </a:extLst>
          </p:cNvPr>
          <p:cNvSpPr/>
          <p:nvPr/>
        </p:nvSpPr>
        <p:spPr>
          <a:xfrm>
            <a:off x="1260115" y="2428145"/>
            <a:ext cx="832703" cy="832652"/>
          </a:xfrm>
          <a:custGeom>
            <a:avLst/>
            <a:gdLst/>
            <a:ahLst/>
            <a:cxnLst/>
            <a:rect l="l" t="t" r="r" b="b"/>
            <a:pathLst>
              <a:path w="20687" h="20687" extrusionOk="0">
                <a:moveTo>
                  <a:pt x="7008" y="19317"/>
                </a:moveTo>
                <a:lnTo>
                  <a:pt x="1369" y="13678"/>
                </a:lnTo>
                <a:cubicBezTo>
                  <a:pt x="-457" y="11852"/>
                  <a:pt x="-457" y="8834"/>
                  <a:pt x="1369" y="7008"/>
                </a:cubicBezTo>
                <a:lnTo>
                  <a:pt x="7008" y="1369"/>
                </a:lnTo>
                <a:cubicBezTo>
                  <a:pt x="8834" y="-457"/>
                  <a:pt x="11852" y="-457"/>
                  <a:pt x="13678" y="1369"/>
                </a:cubicBezTo>
                <a:lnTo>
                  <a:pt x="19317" y="7008"/>
                </a:lnTo>
                <a:cubicBezTo>
                  <a:pt x="21143" y="8834"/>
                  <a:pt x="21143" y="11852"/>
                  <a:pt x="19317" y="13678"/>
                </a:cubicBezTo>
                <a:lnTo>
                  <a:pt x="13678" y="19317"/>
                </a:lnTo>
                <a:cubicBezTo>
                  <a:pt x="11852" y="21143"/>
                  <a:pt x="8834" y="21143"/>
                  <a:pt x="7008" y="19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349;p135">
            <a:extLst>
              <a:ext uri="{FF2B5EF4-FFF2-40B4-BE49-F238E27FC236}">
                <a16:creationId xmlns:a16="http://schemas.microsoft.com/office/drawing/2014/main" id="{3ECF1BF5-D062-4E2A-BF43-ED04006D8FA1}"/>
              </a:ext>
            </a:extLst>
          </p:cNvPr>
          <p:cNvSpPr/>
          <p:nvPr/>
        </p:nvSpPr>
        <p:spPr>
          <a:xfrm>
            <a:off x="2419960" y="1341340"/>
            <a:ext cx="832703" cy="835068"/>
          </a:xfrm>
          <a:custGeom>
            <a:avLst/>
            <a:gdLst/>
            <a:ahLst/>
            <a:cxnLst/>
            <a:rect l="l" t="t" r="r" b="b"/>
            <a:pathLst>
              <a:path w="20687" h="20670" extrusionOk="0">
                <a:moveTo>
                  <a:pt x="7008" y="19246"/>
                </a:moveTo>
                <a:lnTo>
                  <a:pt x="1369" y="13629"/>
                </a:lnTo>
                <a:cubicBezTo>
                  <a:pt x="-457" y="11809"/>
                  <a:pt x="-457" y="8802"/>
                  <a:pt x="1369" y="6982"/>
                </a:cubicBezTo>
                <a:lnTo>
                  <a:pt x="7008" y="1365"/>
                </a:lnTo>
                <a:cubicBezTo>
                  <a:pt x="8834" y="-455"/>
                  <a:pt x="11852" y="-455"/>
                  <a:pt x="13678" y="1365"/>
                </a:cubicBezTo>
                <a:lnTo>
                  <a:pt x="19317" y="6982"/>
                </a:lnTo>
                <a:cubicBezTo>
                  <a:pt x="21143" y="8802"/>
                  <a:pt x="21143" y="11809"/>
                  <a:pt x="19317" y="13629"/>
                </a:cubicBezTo>
                <a:lnTo>
                  <a:pt x="13678" y="19246"/>
                </a:lnTo>
                <a:cubicBezTo>
                  <a:pt x="11852" y="21145"/>
                  <a:pt x="8834" y="21145"/>
                  <a:pt x="7008" y="19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350;p135">
            <a:extLst>
              <a:ext uri="{FF2B5EF4-FFF2-40B4-BE49-F238E27FC236}">
                <a16:creationId xmlns:a16="http://schemas.microsoft.com/office/drawing/2014/main" id="{E0D98525-8171-449C-6A99-2EC363D33154}"/>
              </a:ext>
            </a:extLst>
          </p:cNvPr>
          <p:cNvSpPr/>
          <p:nvPr/>
        </p:nvSpPr>
        <p:spPr>
          <a:xfrm>
            <a:off x="3570694" y="2428145"/>
            <a:ext cx="832703" cy="832652"/>
          </a:xfrm>
          <a:custGeom>
            <a:avLst/>
            <a:gdLst/>
            <a:ahLst/>
            <a:cxnLst/>
            <a:rect l="l" t="t" r="r" b="b"/>
            <a:pathLst>
              <a:path w="20687" h="20687" extrusionOk="0">
                <a:moveTo>
                  <a:pt x="7008" y="19317"/>
                </a:moveTo>
                <a:lnTo>
                  <a:pt x="1369" y="13678"/>
                </a:lnTo>
                <a:cubicBezTo>
                  <a:pt x="-457" y="11852"/>
                  <a:pt x="-457" y="8834"/>
                  <a:pt x="1369" y="7008"/>
                </a:cubicBezTo>
                <a:lnTo>
                  <a:pt x="7008" y="1369"/>
                </a:lnTo>
                <a:cubicBezTo>
                  <a:pt x="8834" y="-457"/>
                  <a:pt x="11852" y="-457"/>
                  <a:pt x="13678" y="1369"/>
                </a:cubicBezTo>
                <a:lnTo>
                  <a:pt x="19317" y="7008"/>
                </a:lnTo>
                <a:cubicBezTo>
                  <a:pt x="21143" y="8834"/>
                  <a:pt x="21143" y="11852"/>
                  <a:pt x="19317" y="13678"/>
                </a:cubicBezTo>
                <a:lnTo>
                  <a:pt x="13678" y="19317"/>
                </a:lnTo>
                <a:cubicBezTo>
                  <a:pt x="11852" y="21143"/>
                  <a:pt x="8834" y="21143"/>
                  <a:pt x="7008" y="19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351;p135">
            <a:extLst>
              <a:ext uri="{FF2B5EF4-FFF2-40B4-BE49-F238E27FC236}">
                <a16:creationId xmlns:a16="http://schemas.microsoft.com/office/drawing/2014/main" id="{A97DD8EF-E3E5-95E9-6D28-E8A498BE27BC}"/>
              </a:ext>
            </a:extLst>
          </p:cNvPr>
          <p:cNvSpPr/>
          <p:nvPr/>
        </p:nvSpPr>
        <p:spPr>
          <a:xfrm>
            <a:off x="4721429" y="1341340"/>
            <a:ext cx="832703" cy="835068"/>
          </a:xfrm>
          <a:custGeom>
            <a:avLst/>
            <a:gdLst/>
            <a:ahLst/>
            <a:cxnLst/>
            <a:rect l="l" t="t" r="r" b="b"/>
            <a:pathLst>
              <a:path w="20687" h="20670" extrusionOk="0">
                <a:moveTo>
                  <a:pt x="7008" y="19246"/>
                </a:moveTo>
                <a:lnTo>
                  <a:pt x="1369" y="13629"/>
                </a:lnTo>
                <a:cubicBezTo>
                  <a:pt x="-457" y="11809"/>
                  <a:pt x="-457" y="8802"/>
                  <a:pt x="1369" y="6982"/>
                </a:cubicBezTo>
                <a:lnTo>
                  <a:pt x="7008" y="1365"/>
                </a:lnTo>
                <a:cubicBezTo>
                  <a:pt x="8834" y="-455"/>
                  <a:pt x="11852" y="-455"/>
                  <a:pt x="13678" y="1365"/>
                </a:cubicBezTo>
                <a:lnTo>
                  <a:pt x="19317" y="6982"/>
                </a:lnTo>
                <a:cubicBezTo>
                  <a:pt x="21143" y="8802"/>
                  <a:pt x="21143" y="11809"/>
                  <a:pt x="19317" y="13629"/>
                </a:cubicBezTo>
                <a:lnTo>
                  <a:pt x="13678" y="19246"/>
                </a:lnTo>
                <a:cubicBezTo>
                  <a:pt x="11852" y="21145"/>
                  <a:pt x="8914" y="21145"/>
                  <a:pt x="7008" y="19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352;p135">
            <a:extLst>
              <a:ext uri="{FF2B5EF4-FFF2-40B4-BE49-F238E27FC236}">
                <a16:creationId xmlns:a16="http://schemas.microsoft.com/office/drawing/2014/main" id="{9B97F571-4D11-CEF4-E3AA-DFB9AF66F00B}"/>
              </a:ext>
            </a:extLst>
          </p:cNvPr>
          <p:cNvSpPr/>
          <p:nvPr/>
        </p:nvSpPr>
        <p:spPr>
          <a:xfrm>
            <a:off x="5880955" y="2433236"/>
            <a:ext cx="832703" cy="832652"/>
          </a:xfrm>
          <a:custGeom>
            <a:avLst/>
            <a:gdLst/>
            <a:ahLst/>
            <a:cxnLst/>
            <a:rect l="l" t="t" r="r" b="b"/>
            <a:pathLst>
              <a:path w="20687" h="20687" extrusionOk="0">
                <a:moveTo>
                  <a:pt x="7008" y="19317"/>
                </a:moveTo>
                <a:lnTo>
                  <a:pt x="1369" y="13678"/>
                </a:lnTo>
                <a:cubicBezTo>
                  <a:pt x="-457" y="11852"/>
                  <a:pt x="-457" y="8834"/>
                  <a:pt x="1369" y="7008"/>
                </a:cubicBezTo>
                <a:lnTo>
                  <a:pt x="7008" y="1369"/>
                </a:lnTo>
                <a:cubicBezTo>
                  <a:pt x="8834" y="-457"/>
                  <a:pt x="11852" y="-457"/>
                  <a:pt x="13678" y="1369"/>
                </a:cubicBezTo>
                <a:lnTo>
                  <a:pt x="19317" y="7008"/>
                </a:lnTo>
                <a:cubicBezTo>
                  <a:pt x="21143" y="8834"/>
                  <a:pt x="21143" y="11852"/>
                  <a:pt x="19317" y="13678"/>
                </a:cubicBezTo>
                <a:lnTo>
                  <a:pt x="13678" y="19317"/>
                </a:lnTo>
                <a:cubicBezTo>
                  <a:pt x="11852" y="21143"/>
                  <a:pt x="8914" y="21143"/>
                  <a:pt x="7008" y="193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353;p135">
            <a:extLst>
              <a:ext uri="{FF2B5EF4-FFF2-40B4-BE49-F238E27FC236}">
                <a16:creationId xmlns:a16="http://schemas.microsoft.com/office/drawing/2014/main" id="{12D177CD-7F0F-F689-92BD-7BC354A37F8C}"/>
              </a:ext>
            </a:extLst>
          </p:cNvPr>
          <p:cNvSpPr/>
          <p:nvPr/>
        </p:nvSpPr>
        <p:spPr>
          <a:xfrm>
            <a:off x="7052861" y="1354921"/>
            <a:ext cx="832703" cy="835068"/>
          </a:xfrm>
          <a:custGeom>
            <a:avLst/>
            <a:gdLst/>
            <a:ahLst/>
            <a:cxnLst/>
            <a:rect l="l" t="t" r="r" b="b"/>
            <a:pathLst>
              <a:path w="20687" h="20670" extrusionOk="0">
                <a:moveTo>
                  <a:pt x="7008" y="19246"/>
                </a:moveTo>
                <a:lnTo>
                  <a:pt x="1369" y="13629"/>
                </a:lnTo>
                <a:cubicBezTo>
                  <a:pt x="-457" y="11809"/>
                  <a:pt x="-457" y="8802"/>
                  <a:pt x="1369" y="6982"/>
                </a:cubicBezTo>
                <a:lnTo>
                  <a:pt x="7008" y="1365"/>
                </a:lnTo>
                <a:cubicBezTo>
                  <a:pt x="8834" y="-455"/>
                  <a:pt x="11852" y="-455"/>
                  <a:pt x="13678" y="1365"/>
                </a:cubicBezTo>
                <a:lnTo>
                  <a:pt x="19317" y="6982"/>
                </a:lnTo>
                <a:cubicBezTo>
                  <a:pt x="21143" y="8802"/>
                  <a:pt x="21143" y="11809"/>
                  <a:pt x="19317" y="13629"/>
                </a:cubicBezTo>
                <a:lnTo>
                  <a:pt x="13678" y="19246"/>
                </a:lnTo>
                <a:cubicBezTo>
                  <a:pt x="11852" y="21145"/>
                  <a:pt x="8834" y="21145"/>
                  <a:pt x="7008" y="192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28575" tIns="28575" rIns="28575" bIns="28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0354;p135">
            <a:extLst>
              <a:ext uri="{FF2B5EF4-FFF2-40B4-BE49-F238E27FC236}">
                <a16:creationId xmlns:a16="http://schemas.microsoft.com/office/drawing/2014/main" id="{2A5A1D87-B234-98BD-42F0-D3106D8FF4BE}"/>
              </a:ext>
            </a:extLst>
          </p:cNvPr>
          <p:cNvGrpSpPr/>
          <p:nvPr/>
        </p:nvGrpSpPr>
        <p:grpSpPr>
          <a:xfrm>
            <a:off x="1020820" y="4121518"/>
            <a:ext cx="1233774" cy="623250"/>
            <a:chOff x="332936" y="2720099"/>
            <a:chExt cx="2975100" cy="831000"/>
          </a:xfrm>
        </p:grpSpPr>
        <p:sp>
          <p:nvSpPr>
            <p:cNvPr id="19" name="Google Shape;10355;p135">
              <a:extLst>
                <a:ext uri="{FF2B5EF4-FFF2-40B4-BE49-F238E27FC236}">
                  <a16:creationId xmlns:a16="http://schemas.microsoft.com/office/drawing/2014/main" id="{CEAFA0A9-D373-FBEE-B5B7-B77EF71BF17C}"/>
                </a:ext>
              </a:extLst>
            </p:cNvPr>
            <p:cNvSpPr txBox="1"/>
            <p:nvPr/>
          </p:nvSpPr>
          <p:spPr>
            <a:xfrm>
              <a:off x="332936" y="2720099"/>
              <a:ext cx="2926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Increasing interoperability of health data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356;p135">
              <a:extLst>
                <a:ext uri="{FF2B5EF4-FFF2-40B4-BE49-F238E27FC236}">
                  <a16:creationId xmlns:a16="http://schemas.microsoft.com/office/drawing/2014/main" id="{F614D0DF-04D2-228B-495E-4C31FFA8772A}"/>
                </a:ext>
              </a:extLst>
            </p:cNvPr>
            <p:cNvSpPr txBox="1"/>
            <p:nvPr/>
          </p:nvSpPr>
          <p:spPr>
            <a:xfrm>
              <a:off x="332936" y="3086922"/>
              <a:ext cx="29751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10357;p135">
            <a:extLst>
              <a:ext uri="{FF2B5EF4-FFF2-40B4-BE49-F238E27FC236}">
                <a16:creationId xmlns:a16="http://schemas.microsoft.com/office/drawing/2014/main" id="{82C98C05-EE09-59EF-F030-C67E0111ED8D}"/>
              </a:ext>
            </a:extLst>
          </p:cNvPr>
          <p:cNvGrpSpPr/>
          <p:nvPr/>
        </p:nvGrpSpPr>
        <p:grpSpPr>
          <a:xfrm>
            <a:off x="3415528" y="4121570"/>
            <a:ext cx="1156421" cy="623217"/>
            <a:chOff x="332936" y="2720143"/>
            <a:chExt cx="2975100" cy="830956"/>
          </a:xfrm>
        </p:grpSpPr>
        <p:sp>
          <p:nvSpPr>
            <p:cNvPr id="26" name="Google Shape;10358;p135">
              <a:extLst>
                <a:ext uri="{FF2B5EF4-FFF2-40B4-BE49-F238E27FC236}">
                  <a16:creationId xmlns:a16="http://schemas.microsoft.com/office/drawing/2014/main" id="{A4721AB6-C4EC-17F5-71D1-F2F5964ADE36}"/>
                </a:ext>
              </a:extLst>
            </p:cNvPr>
            <p:cNvSpPr txBox="1"/>
            <p:nvPr/>
          </p:nvSpPr>
          <p:spPr>
            <a:xfrm>
              <a:off x="332936" y="2720143"/>
              <a:ext cx="292620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Strengthening digital health regulation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359;p135">
              <a:extLst>
                <a:ext uri="{FF2B5EF4-FFF2-40B4-BE49-F238E27FC236}">
                  <a16:creationId xmlns:a16="http://schemas.microsoft.com/office/drawing/2014/main" id="{A8041337-7BD9-9B7F-921B-00ABB16AF153}"/>
                </a:ext>
              </a:extLst>
            </p:cNvPr>
            <p:cNvSpPr txBox="1"/>
            <p:nvPr/>
          </p:nvSpPr>
          <p:spPr>
            <a:xfrm>
              <a:off x="332936" y="3086922"/>
              <a:ext cx="29751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0360;p135">
            <a:extLst>
              <a:ext uri="{FF2B5EF4-FFF2-40B4-BE49-F238E27FC236}">
                <a16:creationId xmlns:a16="http://schemas.microsoft.com/office/drawing/2014/main" id="{C429FEE5-24B0-FAA9-C7A1-6D8A43CE8A86}"/>
              </a:ext>
            </a:extLst>
          </p:cNvPr>
          <p:cNvGrpSpPr/>
          <p:nvPr/>
        </p:nvGrpSpPr>
        <p:grpSpPr>
          <a:xfrm>
            <a:off x="5544350" y="4121539"/>
            <a:ext cx="1508467" cy="807975"/>
            <a:chOff x="-87771" y="2720102"/>
            <a:chExt cx="3880800" cy="1077300"/>
          </a:xfrm>
        </p:grpSpPr>
        <p:sp>
          <p:nvSpPr>
            <p:cNvPr id="31" name="Google Shape;10361;p135">
              <a:extLst>
                <a:ext uri="{FF2B5EF4-FFF2-40B4-BE49-F238E27FC236}">
                  <a16:creationId xmlns:a16="http://schemas.microsoft.com/office/drawing/2014/main" id="{8173BF3A-86AA-92EA-FBAE-D8BCE24B5681}"/>
                </a:ext>
              </a:extLst>
            </p:cNvPr>
            <p:cNvSpPr txBox="1"/>
            <p:nvPr/>
          </p:nvSpPr>
          <p:spPr>
            <a:xfrm>
              <a:off x="-87771" y="2720102"/>
              <a:ext cx="38808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Harmonising health data governance to allow cross-country collaboration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362;p135">
              <a:extLst>
                <a:ext uri="{FF2B5EF4-FFF2-40B4-BE49-F238E27FC236}">
                  <a16:creationId xmlns:a16="http://schemas.microsoft.com/office/drawing/2014/main" id="{855EB84E-71DE-AC35-0976-BEA1ED57B775}"/>
                </a:ext>
              </a:extLst>
            </p:cNvPr>
            <p:cNvSpPr txBox="1"/>
            <p:nvPr/>
          </p:nvSpPr>
          <p:spPr>
            <a:xfrm>
              <a:off x="332936" y="3086922"/>
              <a:ext cx="29751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0363;p135">
            <a:extLst>
              <a:ext uri="{FF2B5EF4-FFF2-40B4-BE49-F238E27FC236}">
                <a16:creationId xmlns:a16="http://schemas.microsoft.com/office/drawing/2014/main" id="{3C9C8B68-D9E3-612E-C943-C4E434F84E8B}"/>
              </a:ext>
            </a:extLst>
          </p:cNvPr>
          <p:cNvGrpSpPr/>
          <p:nvPr/>
        </p:nvGrpSpPr>
        <p:grpSpPr>
          <a:xfrm>
            <a:off x="2271193" y="2968810"/>
            <a:ext cx="1156421" cy="807975"/>
            <a:chOff x="332936" y="2720099"/>
            <a:chExt cx="2975100" cy="1077300"/>
          </a:xfrm>
        </p:grpSpPr>
        <p:sp>
          <p:nvSpPr>
            <p:cNvPr id="34" name="Google Shape;10364;p135">
              <a:extLst>
                <a:ext uri="{FF2B5EF4-FFF2-40B4-BE49-F238E27FC236}">
                  <a16:creationId xmlns:a16="http://schemas.microsoft.com/office/drawing/2014/main" id="{91E863BD-4778-1551-7A39-55883E373472}"/>
                </a:ext>
              </a:extLst>
            </p:cNvPr>
            <p:cNvSpPr txBox="1"/>
            <p:nvPr/>
          </p:nvSpPr>
          <p:spPr>
            <a:xfrm>
              <a:off x="332936" y="2720099"/>
              <a:ext cx="29262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Build trust through transparency and security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365;p135">
              <a:extLst>
                <a:ext uri="{FF2B5EF4-FFF2-40B4-BE49-F238E27FC236}">
                  <a16:creationId xmlns:a16="http://schemas.microsoft.com/office/drawing/2014/main" id="{5359458B-D442-1F94-97E1-C10B5ECA2913}"/>
                </a:ext>
              </a:extLst>
            </p:cNvPr>
            <p:cNvSpPr txBox="1"/>
            <p:nvPr/>
          </p:nvSpPr>
          <p:spPr>
            <a:xfrm>
              <a:off x="332936" y="3086922"/>
              <a:ext cx="29751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10366;p135">
            <a:extLst>
              <a:ext uri="{FF2B5EF4-FFF2-40B4-BE49-F238E27FC236}">
                <a16:creationId xmlns:a16="http://schemas.microsoft.com/office/drawing/2014/main" id="{5F6C1996-5F84-BFC9-609A-4F008388110F}"/>
              </a:ext>
            </a:extLst>
          </p:cNvPr>
          <p:cNvGrpSpPr/>
          <p:nvPr/>
        </p:nvGrpSpPr>
        <p:grpSpPr>
          <a:xfrm>
            <a:off x="4559536" y="2968810"/>
            <a:ext cx="1156421" cy="807975"/>
            <a:chOff x="332936" y="2720099"/>
            <a:chExt cx="2975100" cy="1077300"/>
          </a:xfrm>
        </p:grpSpPr>
        <p:sp>
          <p:nvSpPr>
            <p:cNvPr id="39" name="Google Shape;10367;p135">
              <a:extLst>
                <a:ext uri="{FF2B5EF4-FFF2-40B4-BE49-F238E27FC236}">
                  <a16:creationId xmlns:a16="http://schemas.microsoft.com/office/drawing/2014/main" id="{E1F5D942-1414-6218-E223-3430BF4F57C4}"/>
                </a:ext>
              </a:extLst>
            </p:cNvPr>
            <p:cNvSpPr txBox="1"/>
            <p:nvPr/>
          </p:nvSpPr>
          <p:spPr>
            <a:xfrm>
              <a:off x="332936" y="2720099"/>
              <a:ext cx="29262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Anonymised and aggregated data to inform policy &amp; research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368;p135">
              <a:extLst>
                <a:ext uri="{FF2B5EF4-FFF2-40B4-BE49-F238E27FC236}">
                  <a16:creationId xmlns:a16="http://schemas.microsoft.com/office/drawing/2014/main" id="{F69EABE8-C605-4CD0-382C-4ABA77615684}"/>
                </a:ext>
              </a:extLst>
            </p:cNvPr>
            <p:cNvSpPr txBox="1"/>
            <p:nvPr/>
          </p:nvSpPr>
          <p:spPr>
            <a:xfrm>
              <a:off x="332936" y="3086922"/>
              <a:ext cx="29751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10369;p135">
            <a:extLst>
              <a:ext uri="{FF2B5EF4-FFF2-40B4-BE49-F238E27FC236}">
                <a16:creationId xmlns:a16="http://schemas.microsoft.com/office/drawing/2014/main" id="{69C45D72-6587-F114-6EEE-38F3EA6B32C0}"/>
              </a:ext>
            </a:extLst>
          </p:cNvPr>
          <p:cNvGrpSpPr/>
          <p:nvPr/>
        </p:nvGrpSpPr>
        <p:grpSpPr>
          <a:xfrm>
            <a:off x="6890969" y="3153628"/>
            <a:ext cx="1156421" cy="807883"/>
            <a:chOff x="332936" y="2966522"/>
            <a:chExt cx="2975100" cy="1077177"/>
          </a:xfrm>
        </p:grpSpPr>
        <p:sp>
          <p:nvSpPr>
            <p:cNvPr id="44" name="Google Shape;10370;p135">
              <a:extLst>
                <a:ext uri="{FF2B5EF4-FFF2-40B4-BE49-F238E27FC236}">
                  <a16:creationId xmlns:a16="http://schemas.microsoft.com/office/drawing/2014/main" id="{1AF8DA94-F4BE-F700-9BC9-50465119E091}"/>
                </a:ext>
              </a:extLst>
            </p:cNvPr>
            <p:cNvSpPr txBox="1"/>
            <p:nvPr/>
          </p:nvSpPr>
          <p:spPr>
            <a:xfrm>
              <a:off x="332936" y="2966522"/>
              <a:ext cx="2926201" cy="1077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Sharing international best practices in digital health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371;p135">
              <a:extLst>
                <a:ext uri="{FF2B5EF4-FFF2-40B4-BE49-F238E27FC236}">
                  <a16:creationId xmlns:a16="http://schemas.microsoft.com/office/drawing/2014/main" id="{873CCB8E-7E71-133E-8E9A-747D6BD1C767}"/>
                </a:ext>
              </a:extLst>
            </p:cNvPr>
            <p:cNvSpPr txBox="1"/>
            <p:nvPr/>
          </p:nvSpPr>
          <p:spPr>
            <a:xfrm>
              <a:off x="332936" y="3086922"/>
              <a:ext cx="29751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4275" rIns="0" bIns="342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10372;p135">
            <a:extLst>
              <a:ext uri="{FF2B5EF4-FFF2-40B4-BE49-F238E27FC236}">
                <a16:creationId xmlns:a16="http://schemas.microsoft.com/office/drawing/2014/main" id="{17C73FF2-0B00-FF57-EB27-903F03D270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98063" y="1520638"/>
            <a:ext cx="476489" cy="47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0373;p135">
            <a:extLst>
              <a:ext uri="{FF2B5EF4-FFF2-40B4-BE49-F238E27FC236}">
                <a16:creationId xmlns:a16="http://schemas.microsoft.com/office/drawing/2014/main" id="{E52F5AF7-7C52-159B-8F82-BC58A666A6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8797" y="2606243"/>
            <a:ext cx="476489" cy="47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0374;p135">
            <a:extLst>
              <a:ext uri="{FF2B5EF4-FFF2-40B4-BE49-F238E27FC236}">
                <a16:creationId xmlns:a16="http://schemas.microsoft.com/office/drawing/2014/main" id="{A9F05C6B-76F0-26FD-8CF1-5BC9AFCB87D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9532" y="1520638"/>
            <a:ext cx="476489" cy="47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0375;p135">
            <a:extLst>
              <a:ext uri="{FF2B5EF4-FFF2-40B4-BE49-F238E27FC236}">
                <a16:creationId xmlns:a16="http://schemas.microsoft.com/office/drawing/2014/main" id="{305E957F-9F5C-89EB-BD0C-32C3F34F45F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9058" y="2611334"/>
            <a:ext cx="476489" cy="47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0376;p135">
            <a:extLst>
              <a:ext uri="{FF2B5EF4-FFF2-40B4-BE49-F238E27FC236}">
                <a16:creationId xmlns:a16="http://schemas.microsoft.com/office/drawing/2014/main" id="{0B22FEB3-3B90-5F1E-E089-532007491E5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965" y="1534219"/>
            <a:ext cx="476489" cy="47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0377;p135" descr="Network outline">
            <a:extLst>
              <a:ext uri="{FF2B5EF4-FFF2-40B4-BE49-F238E27FC236}">
                <a16:creationId xmlns:a16="http://schemas.microsoft.com/office/drawing/2014/main" id="{39E75B96-6FE6-B1F7-63FE-C9646639826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8319" y="2657127"/>
            <a:ext cx="376307" cy="37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72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68;p1">
            <a:extLst>
              <a:ext uri="{FF2B5EF4-FFF2-40B4-BE49-F238E27FC236}">
                <a16:creationId xmlns:a16="http://schemas.microsoft.com/office/drawing/2014/main" id="{438E51F9-1F2B-76F5-9B22-2A25B73210CC}"/>
              </a:ext>
            </a:extLst>
          </p:cNvPr>
          <p:cNvSpPr/>
          <p:nvPr/>
        </p:nvSpPr>
        <p:spPr>
          <a:xfrm>
            <a:off x="-50" y="3352123"/>
            <a:ext cx="9144000" cy="726270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78">
              <a:buSzPts val="1400"/>
            </a:pPr>
            <a:r>
              <a:rPr lang="en-US" sz="2800" b="1" dirty="0">
                <a:solidFill>
                  <a:schemeClr val="bg1"/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Thank You!</a:t>
            </a:r>
            <a:endParaRPr sz="2800" dirty="0"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0168" name="Google Shape;20168;p1"/>
          <p:cNvSpPr/>
          <p:nvPr/>
        </p:nvSpPr>
        <p:spPr>
          <a:xfrm>
            <a:off x="-50" y="4979871"/>
            <a:ext cx="9144000" cy="184800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SzPts val="1400"/>
            </a:pPr>
            <a:endParaRPr/>
          </a:p>
        </p:txBody>
      </p:sp>
      <p:sp>
        <p:nvSpPr>
          <p:cNvPr id="20169" name="Google Shape;20169;p1"/>
          <p:cNvSpPr/>
          <p:nvPr/>
        </p:nvSpPr>
        <p:spPr>
          <a:xfrm>
            <a:off x="-50" y="4868334"/>
            <a:ext cx="9144000" cy="36600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buSzPts val="1400"/>
            </a:pPr>
            <a:endParaRPr/>
          </a:p>
        </p:txBody>
      </p:sp>
      <p:pic>
        <p:nvPicPr>
          <p:cNvPr id="20170" name="Google Shape;201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401" y="84746"/>
            <a:ext cx="1563895" cy="9437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9D270C5-436F-4179-AC1E-13784157E158}"/>
              </a:ext>
            </a:extLst>
          </p:cNvPr>
          <p:cNvSpPr/>
          <p:nvPr/>
        </p:nvSpPr>
        <p:spPr>
          <a:xfrm>
            <a:off x="3621687" y="952061"/>
            <a:ext cx="1900524" cy="1858478"/>
          </a:xfrm>
          <a:prstGeom prst="ellipse">
            <a:avLst/>
          </a:prstGeom>
          <a:solidFill>
            <a:schemeClr val="bg1"/>
          </a:solidFill>
          <a:ln w="25400">
            <a:solidFill>
              <a:srgbClr val="254B5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IN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1A4B0F7-1419-4467-9F84-7349FB02E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97" y="1091075"/>
            <a:ext cx="1607305" cy="13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46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82138"/>
            <a:ext cx="9144000" cy="976964"/>
          </a:xfrm>
          <a:custGeom>
            <a:avLst/>
            <a:gdLst/>
            <a:ahLst/>
            <a:cxnLst/>
            <a:rect l="l" t="t" r="r" b="b"/>
            <a:pathLst>
              <a:path w="9144000" h="2034539">
                <a:moveTo>
                  <a:pt x="0" y="0"/>
                </a:moveTo>
                <a:lnTo>
                  <a:pt x="9143906" y="0"/>
                </a:lnTo>
                <a:lnTo>
                  <a:pt x="9143906" y="2033943"/>
                </a:lnTo>
                <a:lnTo>
                  <a:pt x="0" y="203394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object 48"/>
          <p:cNvSpPr/>
          <p:nvPr/>
        </p:nvSpPr>
        <p:spPr>
          <a:xfrm>
            <a:off x="3277367" y="2729201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4" h="224155">
                <a:moveTo>
                  <a:pt x="111899" y="224099"/>
                </a:moveTo>
                <a:lnTo>
                  <a:pt x="68343" y="215294"/>
                </a:lnTo>
                <a:lnTo>
                  <a:pt x="32774" y="191281"/>
                </a:lnTo>
                <a:lnTo>
                  <a:pt x="8793" y="155664"/>
                </a:lnTo>
                <a:lnTo>
                  <a:pt x="0" y="112049"/>
                </a:lnTo>
                <a:lnTo>
                  <a:pt x="8793" y="68435"/>
                </a:lnTo>
                <a:lnTo>
                  <a:pt x="32774" y="32818"/>
                </a:lnTo>
                <a:lnTo>
                  <a:pt x="68343" y="8805"/>
                </a:lnTo>
                <a:lnTo>
                  <a:pt x="111899" y="0"/>
                </a:lnTo>
                <a:lnTo>
                  <a:pt x="133832" y="2172"/>
                </a:lnTo>
                <a:lnTo>
                  <a:pt x="173982" y="18825"/>
                </a:lnTo>
                <a:lnTo>
                  <a:pt x="204999" y="49884"/>
                </a:lnTo>
                <a:lnTo>
                  <a:pt x="221630" y="90088"/>
                </a:lnTo>
                <a:lnTo>
                  <a:pt x="223799" y="112049"/>
                </a:lnTo>
                <a:lnTo>
                  <a:pt x="215006" y="155664"/>
                </a:lnTo>
                <a:lnTo>
                  <a:pt x="191025" y="191281"/>
                </a:lnTo>
                <a:lnTo>
                  <a:pt x="155456" y="215294"/>
                </a:lnTo>
                <a:lnTo>
                  <a:pt x="111899" y="224099"/>
                </a:lnTo>
                <a:close/>
              </a:path>
            </a:pathLst>
          </a:custGeom>
          <a:solidFill>
            <a:srgbClr val="FDC00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8" name="object 34">
            <a:extLst>
              <a:ext uri="{FF2B5EF4-FFF2-40B4-BE49-F238E27FC236}">
                <a16:creationId xmlns:a16="http://schemas.microsoft.com/office/drawing/2014/main" id="{53DCAA14-354B-4B20-8B7A-04F6F6592481}"/>
              </a:ext>
            </a:extLst>
          </p:cNvPr>
          <p:cNvSpPr/>
          <p:nvPr/>
        </p:nvSpPr>
        <p:spPr>
          <a:xfrm>
            <a:off x="8221955" y="2727932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4" h="224155">
                <a:moveTo>
                  <a:pt x="111899" y="224099"/>
                </a:moveTo>
                <a:lnTo>
                  <a:pt x="68343" y="215294"/>
                </a:lnTo>
                <a:lnTo>
                  <a:pt x="32774" y="191281"/>
                </a:lnTo>
                <a:lnTo>
                  <a:pt x="8793" y="155664"/>
                </a:lnTo>
                <a:lnTo>
                  <a:pt x="0" y="112049"/>
                </a:lnTo>
                <a:lnTo>
                  <a:pt x="8793" y="68435"/>
                </a:lnTo>
                <a:lnTo>
                  <a:pt x="32774" y="32818"/>
                </a:lnTo>
                <a:lnTo>
                  <a:pt x="68343" y="8805"/>
                </a:lnTo>
                <a:lnTo>
                  <a:pt x="111899" y="0"/>
                </a:lnTo>
                <a:lnTo>
                  <a:pt x="133832" y="2172"/>
                </a:lnTo>
                <a:lnTo>
                  <a:pt x="173982" y="18825"/>
                </a:lnTo>
                <a:lnTo>
                  <a:pt x="204999" y="49884"/>
                </a:lnTo>
                <a:lnTo>
                  <a:pt x="221630" y="90088"/>
                </a:lnTo>
                <a:lnTo>
                  <a:pt x="223799" y="112049"/>
                </a:lnTo>
                <a:lnTo>
                  <a:pt x="215006" y="155664"/>
                </a:lnTo>
                <a:lnTo>
                  <a:pt x="191025" y="191281"/>
                </a:lnTo>
                <a:lnTo>
                  <a:pt x="155456" y="215294"/>
                </a:lnTo>
                <a:lnTo>
                  <a:pt x="111899" y="224099"/>
                </a:lnTo>
                <a:close/>
              </a:path>
            </a:pathLst>
          </a:custGeom>
          <a:solidFill>
            <a:srgbClr val="254B5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2689" y="2728252"/>
            <a:ext cx="223799" cy="2240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048138" y="1771907"/>
            <a:ext cx="598805" cy="598805"/>
          </a:xfrm>
          <a:custGeom>
            <a:avLst/>
            <a:gdLst/>
            <a:ahLst/>
            <a:cxnLst/>
            <a:rect l="l" t="t" r="r" b="b"/>
            <a:pathLst>
              <a:path w="598804" h="598805">
                <a:moveTo>
                  <a:pt x="299099" y="598199"/>
                </a:moveTo>
                <a:lnTo>
                  <a:pt x="250584" y="594285"/>
                </a:lnTo>
                <a:lnTo>
                  <a:pt x="204561" y="582951"/>
                </a:lnTo>
                <a:lnTo>
                  <a:pt x="161646" y="564815"/>
                </a:lnTo>
                <a:lnTo>
                  <a:pt x="122455" y="540491"/>
                </a:lnTo>
                <a:lnTo>
                  <a:pt x="87604" y="510595"/>
                </a:lnTo>
                <a:lnTo>
                  <a:pt x="57708" y="475744"/>
                </a:lnTo>
                <a:lnTo>
                  <a:pt x="33385" y="436553"/>
                </a:lnTo>
                <a:lnTo>
                  <a:pt x="15248" y="393638"/>
                </a:lnTo>
                <a:lnTo>
                  <a:pt x="3914" y="347615"/>
                </a:lnTo>
                <a:lnTo>
                  <a:pt x="0" y="299099"/>
                </a:lnTo>
                <a:lnTo>
                  <a:pt x="3914" y="250584"/>
                </a:lnTo>
                <a:lnTo>
                  <a:pt x="15248" y="204561"/>
                </a:lnTo>
                <a:lnTo>
                  <a:pt x="33385" y="161646"/>
                </a:lnTo>
                <a:lnTo>
                  <a:pt x="57708" y="122455"/>
                </a:lnTo>
                <a:lnTo>
                  <a:pt x="87604" y="87604"/>
                </a:lnTo>
                <a:lnTo>
                  <a:pt x="122455" y="57708"/>
                </a:lnTo>
                <a:lnTo>
                  <a:pt x="161646" y="33385"/>
                </a:lnTo>
                <a:lnTo>
                  <a:pt x="204561" y="15248"/>
                </a:lnTo>
                <a:lnTo>
                  <a:pt x="250584" y="3914"/>
                </a:lnTo>
                <a:lnTo>
                  <a:pt x="299099" y="0"/>
                </a:lnTo>
                <a:lnTo>
                  <a:pt x="346171" y="3726"/>
                </a:lnTo>
                <a:lnTo>
                  <a:pt x="391660" y="14682"/>
                </a:lnTo>
                <a:lnTo>
                  <a:pt x="434762" y="32535"/>
                </a:lnTo>
                <a:lnTo>
                  <a:pt x="474675" y="56954"/>
                </a:lnTo>
                <a:lnTo>
                  <a:pt x="510595" y="87604"/>
                </a:lnTo>
                <a:lnTo>
                  <a:pt x="541245" y="123524"/>
                </a:lnTo>
                <a:lnTo>
                  <a:pt x="565663" y="163436"/>
                </a:lnTo>
                <a:lnTo>
                  <a:pt x="583517" y="206539"/>
                </a:lnTo>
                <a:lnTo>
                  <a:pt x="594473" y="252028"/>
                </a:lnTo>
                <a:lnTo>
                  <a:pt x="598199" y="299099"/>
                </a:lnTo>
                <a:lnTo>
                  <a:pt x="594285" y="347615"/>
                </a:lnTo>
                <a:lnTo>
                  <a:pt x="582951" y="393638"/>
                </a:lnTo>
                <a:lnTo>
                  <a:pt x="564814" y="436553"/>
                </a:lnTo>
                <a:lnTo>
                  <a:pt x="540491" y="475744"/>
                </a:lnTo>
                <a:lnTo>
                  <a:pt x="510595" y="510595"/>
                </a:lnTo>
                <a:lnTo>
                  <a:pt x="475744" y="540491"/>
                </a:lnTo>
                <a:lnTo>
                  <a:pt x="436553" y="564815"/>
                </a:lnTo>
                <a:lnTo>
                  <a:pt x="393638" y="582951"/>
                </a:lnTo>
                <a:lnTo>
                  <a:pt x="347615" y="594285"/>
                </a:lnTo>
                <a:lnTo>
                  <a:pt x="299099" y="598199"/>
                </a:lnTo>
                <a:close/>
              </a:path>
            </a:pathLst>
          </a:custGeom>
          <a:solidFill>
            <a:srgbClr val="5BAD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object 7"/>
          <p:cNvSpPr txBox="1"/>
          <p:nvPr/>
        </p:nvSpPr>
        <p:spPr>
          <a:xfrm>
            <a:off x="1599268" y="274682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2</a:t>
            </a:r>
            <a:endParaRPr sz="900">
              <a:latin typeface="Gadugi"/>
              <a:cs typeface="Gadug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0737" y="2728252"/>
            <a:ext cx="223799" cy="2240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67316" y="274682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3</a:t>
            </a:r>
            <a:endParaRPr sz="900">
              <a:latin typeface="Gadugi"/>
              <a:cs typeface="Gadug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720" y="2728252"/>
            <a:ext cx="223799" cy="2240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0299" y="274682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1</a:t>
            </a:r>
            <a:endParaRPr sz="900">
              <a:latin typeface="Gadugi"/>
              <a:cs typeface="Gadug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8788" y="2728252"/>
            <a:ext cx="223799" cy="2240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215367" y="274682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6</a:t>
            </a:r>
            <a:endParaRPr sz="900" dirty="0">
              <a:latin typeface="Gadugi"/>
              <a:cs typeface="Gadug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50692" y="2728252"/>
            <a:ext cx="223799" cy="2240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40850" y="274682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4</a:t>
            </a:r>
            <a:endParaRPr sz="900">
              <a:latin typeface="Gadugi"/>
              <a:cs typeface="Gadug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59312" y="2728252"/>
            <a:ext cx="223799" cy="2240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25891" y="274682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7</a:t>
            </a:r>
            <a:endParaRPr sz="900">
              <a:latin typeface="Gadugi"/>
              <a:cs typeface="Gadug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8078" y="2028093"/>
            <a:ext cx="95399" cy="9539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755620" y="2123451"/>
            <a:ext cx="635" cy="605155"/>
          </a:xfrm>
          <a:custGeom>
            <a:avLst/>
            <a:gdLst/>
            <a:ahLst/>
            <a:cxnLst/>
            <a:rect l="l" t="t" r="r" b="b"/>
            <a:pathLst>
              <a:path w="634" h="605155">
                <a:moveTo>
                  <a:pt x="0" y="604799"/>
                </a:moveTo>
                <a:lnTo>
                  <a:pt x="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21"/>
          <p:cNvSpPr/>
          <p:nvPr/>
        </p:nvSpPr>
        <p:spPr>
          <a:xfrm>
            <a:off x="1597047" y="2417413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47699" y="95399"/>
                </a:moveTo>
                <a:lnTo>
                  <a:pt x="29132" y="91651"/>
                </a:lnTo>
                <a:lnTo>
                  <a:pt x="13970" y="81428"/>
                </a:lnTo>
                <a:lnTo>
                  <a:pt x="3748" y="66266"/>
                </a:lnTo>
                <a:lnTo>
                  <a:pt x="0" y="47699"/>
                </a:lnTo>
                <a:lnTo>
                  <a:pt x="3748" y="29132"/>
                </a:lnTo>
                <a:lnTo>
                  <a:pt x="13970" y="13970"/>
                </a:lnTo>
                <a:lnTo>
                  <a:pt x="29132" y="3748"/>
                </a:lnTo>
                <a:lnTo>
                  <a:pt x="47699" y="0"/>
                </a:lnTo>
                <a:lnTo>
                  <a:pt x="57049" y="925"/>
                </a:lnTo>
                <a:lnTo>
                  <a:pt x="91768" y="29445"/>
                </a:lnTo>
                <a:lnTo>
                  <a:pt x="95399" y="47699"/>
                </a:lnTo>
                <a:lnTo>
                  <a:pt x="91651" y="66266"/>
                </a:lnTo>
                <a:lnTo>
                  <a:pt x="81428" y="81428"/>
                </a:lnTo>
                <a:lnTo>
                  <a:pt x="66266" y="91651"/>
                </a:lnTo>
                <a:lnTo>
                  <a:pt x="47699" y="95399"/>
                </a:lnTo>
                <a:close/>
              </a:path>
            </a:pathLst>
          </a:custGeom>
          <a:solidFill>
            <a:srgbClr val="228AFF">
              <a:alpha val="71919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22"/>
          <p:cNvSpPr/>
          <p:nvPr/>
        </p:nvSpPr>
        <p:spPr>
          <a:xfrm>
            <a:off x="1644589" y="2512851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0" y="215399"/>
                </a:moveTo>
                <a:lnTo>
                  <a:pt x="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465095" y="2028093"/>
            <a:ext cx="95399" cy="953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213146" y="2471260"/>
            <a:ext cx="95399" cy="95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14509" y="2420313"/>
            <a:ext cx="95399" cy="953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23669" y="2363568"/>
            <a:ext cx="95399" cy="95399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512637" y="2028351"/>
            <a:ext cx="3858895" cy="700405"/>
          </a:xfrm>
          <a:custGeom>
            <a:avLst/>
            <a:gdLst/>
            <a:ahLst/>
            <a:cxnLst/>
            <a:rect l="l" t="t" r="r" b="b"/>
            <a:pathLst>
              <a:path w="3858895" h="700405">
                <a:moveTo>
                  <a:pt x="0" y="699899"/>
                </a:moveTo>
                <a:lnTo>
                  <a:pt x="299" y="95099"/>
                </a:lnTo>
              </a:path>
              <a:path w="3858895" h="700405">
                <a:moveTo>
                  <a:pt x="2748050" y="699899"/>
                </a:moveTo>
                <a:lnTo>
                  <a:pt x="2748350" y="538199"/>
                </a:lnTo>
              </a:path>
              <a:path w="3858895" h="700405">
                <a:moveTo>
                  <a:pt x="873533" y="699899"/>
                </a:moveTo>
                <a:lnTo>
                  <a:pt x="873833" y="0"/>
                </a:lnTo>
              </a:path>
              <a:path w="3858895" h="700405">
                <a:moveTo>
                  <a:pt x="3858574" y="699899"/>
                </a:moveTo>
                <a:lnTo>
                  <a:pt x="3858874" y="43049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8" name="object 28"/>
          <p:cNvSpPr/>
          <p:nvPr/>
        </p:nvSpPr>
        <p:spPr>
          <a:xfrm>
            <a:off x="422826" y="1359600"/>
            <a:ext cx="644525" cy="626110"/>
          </a:xfrm>
          <a:custGeom>
            <a:avLst/>
            <a:gdLst/>
            <a:ahLst/>
            <a:cxnLst/>
            <a:rect l="l" t="t" r="r" b="b"/>
            <a:pathLst>
              <a:path w="644525" h="626110">
                <a:moveTo>
                  <a:pt x="322049" y="626099"/>
                </a:moveTo>
                <a:lnTo>
                  <a:pt x="274459" y="622705"/>
                </a:lnTo>
                <a:lnTo>
                  <a:pt x="229037" y="612845"/>
                </a:lnTo>
                <a:lnTo>
                  <a:pt x="186281" y="597004"/>
                </a:lnTo>
                <a:lnTo>
                  <a:pt x="146690" y="575665"/>
                </a:lnTo>
                <a:lnTo>
                  <a:pt x="110761" y="549314"/>
                </a:lnTo>
                <a:lnTo>
                  <a:pt x="78993" y="518433"/>
                </a:lnTo>
                <a:lnTo>
                  <a:pt x="51884" y="483508"/>
                </a:lnTo>
                <a:lnTo>
                  <a:pt x="29932" y="445023"/>
                </a:lnTo>
                <a:lnTo>
                  <a:pt x="13635" y="403462"/>
                </a:lnTo>
                <a:lnTo>
                  <a:pt x="3491" y="359310"/>
                </a:lnTo>
                <a:lnTo>
                  <a:pt x="0" y="313049"/>
                </a:lnTo>
                <a:lnTo>
                  <a:pt x="3491" y="266789"/>
                </a:lnTo>
                <a:lnTo>
                  <a:pt x="13635" y="222636"/>
                </a:lnTo>
                <a:lnTo>
                  <a:pt x="29932" y="181075"/>
                </a:lnTo>
                <a:lnTo>
                  <a:pt x="51884" y="142590"/>
                </a:lnTo>
                <a:lnTo>
                  <a:pt x="78993" y="107666"/>
                </a:lnTo>
                <a:lnTo>
                  <a:pt x="110761" y="76785"/>
                </a:lnTo>
                <a:lnTo>
                  <a:pt x="146690" y="50434"/>
                </a:lnTo>
                <a:lnTo>
                  <a:pt x="186281" y="29095"/>
                </a:lnTo>
                <a:lnTo>
                  <a:pt x="229037" y="13254"/>
                </a:lnTo>
                <a:lnTo>
                  <a:pt x="274459" y="3394"/>
                </a:lnTo>
                <a:lnTo>
                  <a:pt x="322049" y="0"/>
                </a:lnTo>
                <a:lnTo>
                  <a:pt x="372733" y="3899"/>
                </a:lnTo>
                <a:lnTo>
                  <a:pt x="421713" y="15366"/>
                </a:lnTo>
                <a:lnTo>
                  <a:pt x="468122" y="34053"/>
                </a:lnTo>
                <a:lnTo>
                  <a:pt x="511098" y="59610"/>
                </a:lnTo>
                <a:lnTo>
                  <a:pt x="549773" y="91690"/>
                </a:lnTo>
                <a:lnTo>
                  <a:pt x="582775" y="129285"/>
                </a:lnTo>
                <a:lnTo>
                  <a:pt x="609067" y="171059"/>
                </a:lnTo>
                <a:lnTo>
                  <a:pt x="628291" y="216172"/>
                </a:lnTo>
                <a:lnTo>
                  <a:pt x="640088" y="263782"/>
                </a:lnTo>
                <a:lnTo>
                  <a:pt x="644099" y="313049"/>
                </a:lnTo>
                <a:lnTo>
                  <a:pt x="640608" y="359310"/>
                </a:lnTo>
                <a:lnTo>
                  <a:pt x="630464" y="403462"/>
                </a:lnTo>
                <a:lnTo>
                  <a:pt x="614167" y="445023"/>
                </a:lnTo>
                <a:lnTo>
                  <a:pt x="592215" y="483508"/>
                </a:lnTo>
                <a:lnTo>
                  <a:pt x="565106" y="518433"/>
                </a:lnTo>
                <a:lnTo>
                  <a:pt x="533338" y="549314"/>
                </a:lnTo>
                <a:lnTo>
                  <a:pt x="497409" y="575665"/>
                </a:lnTo>
                <a:lnTo>
                  <a:pt x="457818" y="597004"/>
                </a:lnTo>
                <a:lnTo>
                  <a:pt x="415062" y="612845"/>
                </a:lnTo>
                <a:lnTo>
                  <a:pt x="369640" y="622705"/>
                </a:lnTo>
                <a:lnTo>
                  <a:pt x="322049" y="626099"/>
                </a:lnTo>
                <a:close/>
              </a:path>
            </a:pathLst>
          </a:custGeom>
          <a:solidFill>
            <a:srgbClr val="DD7E6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9" name="object 29"/>
          <p:cNvSpPr/>
          <p:nvPr/>
        </p:nvSpPr>
        <p:spPr>
          <a:xfrm>
            <a:off x="1342749" y="1772225"/>
            <a:ext cx="598805" cy="598805"/>
          </a:xfrm>
          <a:custGeom>
            <a:avLst/>
            <a:gdLst/>
            <a:ahLst/>
            <a:cxnLst/>
            <a:rect l="l" t="t" r="r" b="b"/>
            <a:pathLst>
              <a:path w="598805" h="598805">
                <a:moveTo>
                  <a:pt x="299099" y="598199"/>
                </a:moveTo>
                <a:lnTo>
                  <a:pt x="250584" y="594285"/>
                </a:lnTo>
                <a:lnTo>
                  <a:pt x="204561" y="582951"/>
                </a:lnTo>
                <a:lnTo>
                  <a:pt x="161646" y="564815"/>
                </a:lnTo>
                <a:lnTo>
                  <a:pt x="122455" y="540491"/>
                </a:lnTo>
                <a:lnTo>
                  <a:pt x="87604" y="510595"/>
                </a:lnTo>
                <a:lnTo>
                  <a:pt x="57708" y="475744"/>
                </a:lnTo>
                <a:lnTo>
                  <a:pt x="33384" y="436553"/>
                </a:lnTo>
                <a:lnTo>
                  <a:pt x="15248" y="393638"/>
                </a:lnTo>
                <a:lnTo>
                  <a:pt x="3914" y="347615"/>
                </a:lnTo>
                <a:lnTo>
                  <a:pt x="0" y="299099"/>
                </a:lnTo>
                <a:lnTo>
                  <a:pt x="3914" y="250584"/>
                </a:lnTo>
                <a:lnTo>
                  <a:pt x="15248" y="204561"/>
                </a:lnTo>
                <a:lnTo>
                  <a:pt x="33384" y="161646"/>
                </a:lnTo>
                <a:lnTo>
                  <a:pt x="57708" y="122455"/>
                </a:lnTo>
                <a:lnTo>
                  <a:pt x="87604" y="87604"/>
                </a:lnTo>
                <a:lnTo>
                  <a:pt x="122455" y="57708"/>
                </a:lnTo>
                <a:lnTo>
                  <a:pt x="161646" y="33385"/>
                </a:lnTo>
                <a:lnTo>
                  <a:pt x="204561" y="15248"/>
                </a:lnTo>
                <a:lnTo>
                  <a:pt x="250584" y="3914"/>
                </a:lnTo>
                <a:lnTo>
                  <a:pt x="299099" y="0"/>
                </a:lnTo>
                <a:lnTo>
                  <a:pt x="346171" y="3726"/>
                </a:lnTo>
                <a:lnTo>
                  <a:pt x="391660" y="14682"/>
                </a:lnTo>
                <a:lnTo>
                  <a:pt x="434763" y="32535"/>
                </a:lnTo>
                <a:lnTo>
                  <a:pt x="474676" y="56954"/>
                </a:lnTo>
                <a:lnTo>
                  <a:pt x="510595" y="87604"/>
                </a:lnTo>
                <a:lnTo>
                  <a:pt x="541245" y="123524"/>
                </a:lnTo>
                <a:lnTo>
                  <a:pt x="565664" y="163436"/>
                </a:lnTo>
                <a:lnTo>
                  <a:pt x="583517" y="206539"/>
                </a:lnTo>
                <a:lnTo>
                  <a:pt x="594473" y="252028"/>
                </a:lnTo>
                <a:lnTo>
                  <a:pt x="598199" y="299099"/>
                </a:lnTo>
                <a:lnTo>
                  <a:pt x="594285" y="347615"/>
                </a:lnTo>
                <a:lnTo>
                  <a:pt x="582951" y="393638"/>
                </a:lnTo>
                <a:lnTo>
                  <a:pt x="564814" y="436553"/>
                </a:lnTo>
                <a:lnTo>
                  <a:pt x="540491" y="475744"/>
                </a:lnTo>
                <a:lnTo>
                  <a:pt x="510595" y="510595"/>
                </a:lnTo>
                <a:lnTo>
                  <a:pt x="475744" y="540491"/>
                </a:lnTo>
                <a:lnTo>
                  <a:pt x="436553" y="564815"/>
                </a:lnTo>
                <a:lnTo>
                  <a:pt x="393638" y="582951"/>
                </a:lnTo>
                <a:lnTo>
                  <a:pt x="347615" y="594285"/>
                </a:lnTo>
                <a:lnTo>
                  <a:pt x="299099" y="598199"/>
                </a:lnTo>
                <a:close/>
              </a:path>
            </a:pathLst>
          </a:custGeom>
          <a:solidFill>
            <a:srgbClr val="228AFF">
              <a:alpha val="75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0" name="object 30"/>
          <p:cNvSpPr/>
          <p:nvPr/>
        </p:nvSpPr>
        <p:spPr>
          <a:xfrm>
            <a:off x="2216772" y="1382107"/>
            <a:ext cx="598805" cy="598805"/>
          </a:xfrm>
          <a:custGeom>
            <a:avLst/>
            <a:gdLst/>
            <a:ahLst/>
            <a:cxnLst/>
            <a:rect l="l" t="t" r="r" b="b"/>
            <a:pathLst>
              <a:path w="598804" h="598805">
                <a:moveTo>
                  <a:pt x="299099" y="598199"/>
                </a:moveTo>
                <a:lnTo>
                  <a:pt x="250584" y="594285"/>
                </a:lnTo>
                <a:lnTo>
                  <a:pt x="204561" y="582951"/>
                </a:lnTo>
                <a:lnTo>
                  <a:pt x="161646" y="564814"/>
                </a:lnTo>
                <a:lnTo>
                  <a:pt x="122455" y="540491"/>
                </a:lnTo>
                <a:lnTo>
                  <a:pt x="87604" y="510595"/>
                </a:lnTo>
                <a:lnTo>
                  <a:pt x="57708" y="475744"/>
                </a:lnTo>
                <a:lnTo>
                  <a:pt x="33384" y="436553"/>
                </a:lnTo>
                <a:lnTo>
                  <a:pt x="15248" y="393638"/>
                </a:lnTo>
                <a:lnTo>
                  <a:pt x="3914" y="347615"/>
                </a:lnTo>
                <a:lnTo>
                  <a:pt x="0" y="299099"/>
                </a:lnTo>
                <a:lnTo>
                  <a:pt x="3914" y="250584"/>
                </a:lnTo>
                <a:lnTo>
                  <a:pt x="15248" y="204561"/>
                </a:lnTo>
                <a:lnTo>
                  <a:pt x="33384" y="161646"/>
                </a:lnTo>
                <a:lnTo>
                  <a:pt x="57708" y="122455"/>
                </a:lnTo>
                <a:lnTo>
                  <a:pt x="87604" y="87604"/>
                </a:lnTo>
                <a:lnTo>
                  <a:pt x="122455" y="57708"/>
                </a:lnTo>
                <a:lnTo>
                  <a:pt x="161646" y="33385"/>
                </a:lnTo>
                <a:lnTo>
                  <a:pt x="204561" y="15248"/>
                </a:lnTo>
                <a:lnTo>
                  <a:pt x="250584" y="3914"/>
                </a:lnTo>
                <a:lnTo>
                  <a:pt x="299099" y="0"/>
                </a:lnTo>
                <a:lnTo>
                  <a:pt x="346171" y="3726"/>
                </a:lnTo>
                <a:lnTo>
                  <a:pt x="391660" y="14682"/>
                </a:lnTo>
                <a:lnTo>
                  <a:pt x="434763" y="32535"/>
                </a:lnTo>
                <a:lnTo>
                  <a:pt x="474676" y="56954"/>
                </a:lnTo>
                <a:lnTo>
                  <a:pt x="510595" y="87604"/>
                </a:lnTo>
                <a:lnTo>
                  <a:pt x="541245" y="123523"/>
                </a:lnTo>
                <a:lnTo>
                  <a:pt x="565664" y="163436"/>
                </a:lnTo>
                <a:lnTo>
                  <a:pt x="583517" y="206539"/>
                </a:lnTo>
                <a:lnTo>
                  <a:pt x="594473" y="252028"/>
                </a:lnTo>
                <a:lnTo>
                  <a:pt x="598199" y="299099"/>
                </a:lnTo>
                <a:lnTo>
                  <a:pt x="594285" y="347615"/>
                </a:lnTo>
                <a:lnTo>
                  <a:pt x="582951" y="393638"/>
                </a:lnTo>
                <a:lnTo>
                  <a:pt x="564814" y="436553"/>
                </a:lnTo>
                <a:lnTo>
                  <a:pt x="540491" y="475744"/>
                </a:lnTo>
                <a:lnTo>
                  <a:pt x="510595" y="510595"/>
                </a:lnTo>
                <a:lnTo>
                  <a:pt x="475744" y="540491"/>
                </a:lnTo>
                <a:lnTo>
                  <a:pt x="436553" y="564814"/>
                </a:lnTo>
                <a:lnTo>
                  <a:pt x="393638" y="582951"/>
                </a:lnTo>
                <a:lnTo>
                  <a:pt x="347615" y="594285"/>
                </a:lnTo>
                <a:lnTo>
                  <a:pt x="299099" y="598199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object 31"/>
          <p:cNvSpPr/>
          <p:nvPr/>
        </p:nvSpPr>
        <p:spPr>
          <a:xfrm>
            <a:off x="4838841" y="1638608"/>
            <a:ext cx="794385" cy="794385"/>
          </a:xfrm>
          <a:custGeom>
            <a:avLst/>
            <a:gdLst/>
            <a:ahLst/>
            <a:cxnLst/>
            <a:rect l="l" t="t" r="r" b="b"/>
            <a:pathLst>
              <a:path w="794385" h="794385">
                <a:moveTo>
                  <a:pt x="397049" y="794099"/>
                </a:moveTo>
                <a:lnTo>
                  <a:pt x="350745" y="791428"/>
                </a:lnTo>
                <a:lnTo>
                  <a:pt x="306010" y="783613"/>
                </a:lnTo>
                <a:lnTo>
                  <a:pt x="263141" y="770952"/>
                </a:lnTo>
                <a:lnTo>
                  <a:pt x="222437" y="753743"/>
                </a:lnTo>
                <a:lnTo>
                  <a:pt x="184196" y="732284"/>
                </a:lnTo>
                <a:lnTo>
                  <a:pt x="148715" y="706872"/>
                </a:lnTo>
                <a:lnTo>
                  <a:pt x="116293" y="677806"/>
                </a:lnTo>
                <a:lnTo>
                  <a:pt x="87227" y="645384"/>
                </a:lnTo>
                <a:lnTo>
                  <a:pt x="61815" y="609903"/>
                </a:lnTo>
                <a:lnTo>
                  <a:pt x="40356" y="571662"/>
                </a:lnTo>
                <a:lnTo>
                  <a:pt x="23147" y="530958"/>
                </a:lnTo>
                <a:lnTo>
                  <a:pt x="10486" y="488089"/>
                </a:lnTo>
                <a:lnTo>
                  <a:pt x="2671" y="443354"/>
                </a:lnTo>
                <a:lnTo>
                  <a:pt x="0" y="397049"/>
                </a:lnTo>
                <a:lnTo>
                  <a:pt x="2671" y="350745"/>
                </a:lnTo>
                <a:lnTo>
                  <a:pt x="10486" y="306010"/>
                </a:lnTo>
                <a:lnTo>
                  <a:pt x="23147" y="263141"/>
                </a:lnTo>
                <a:lnTo>
                  <a:pt x="40356" y="222437"/>
                </a:lnTo>
                <a:lnTo>
                  <a:pt x="61815" y="184196"/>
                </a:lnTo>
                <a:lnTo>
                  <a:pt x="87227" y="148715"/>
                </a:lnTo>
                <a:lnTo>
                  <a:pt x="116293" y="116293"/>
                </a:lnTo>
                <a:lnTo>
                  <a:pt x="148715" y="87227"/>
                </a:lnTo>
                <a:lnTo>
                  <a:pt x="184196" y="61815"/>
                </a:lnTo>
                <a:lnTo>
                  <a:pt x="222437" y="40356"/>
                </a:lnTo>
                <a:lnTo>
                  <a:pt x="263141" y="23147"/>
                </a:lnTo>
                <a:lnTo>
                  <a:pt x="306010" y="10486"/>
                </a:lnTo>
                <a:lnTo>
                  <a:pt x="350745" y="2671"/>
                </a:lnTo>
                <a:lnTo>
                  <a:pt x="397049" y="0"/>
                </a:lnTo>
                <a:lnTo>
                  <a:pt x="449239" y="3443"/>
                </a:lnTo>
                <a:lnTo>
                  <a:pt x="500093" y="13603"/>
                </a:lnTo>
                <a:lnTo>
                  <a:pt x="548994" y="30223"/>
                </a:lnTo>
                <a:lnTo>
                  <a:pt x="595324" y="53049"/>
                </a:lnTo>
                <a:lnTo>
                  <a:pt x="638467" y="81824"/>
                </a:lnTo>
                <a:lnTo>
                  <a:pt x="677806" y="116293"/>
                </a:lnTo>
                <a:lnTo>
                  <a:pt x="712275" y="155632"/>
                </a:lnTo>
                <a:lnTo>
                  <a:pt x="741050" y="198775"/>
                </a:lnTo>
                <a:lnTo>
                  <a:pt x="763876" y="245105"/>
                </a:lnTo>
                <a:lnTo>
                  <a:pt x="780496" y="294006"/>
                </a:lnTo>
                <a:lnTo>
                  <a:pt x="790656" y="344860"/>
                </a:lnTo>
                <a:lnTo>
                  <a:pt x="794099" y="397049"/>
                </a:lnTo>
                <a:lnTo>
                  <a:pt x="791428" y="443354"/>
                </a:lnTo>
                <a:lnTo>
                  <a:pt x="783613" y="488089"/>
                </a:lnTo>
                <a:lnTo>
                  <a:pt x="770952" y="530958"/>
                </a:lnTo>
                <a:lnTo>
                  <a:pt x="753743" y="571662"/>
                </a:lnTo>
                <a:lnTo>
                  <a:pt x="732283" y="609903"/>
                </a:lnTo>
                <a:lnTo>
                  <a:pt x="706872" y="645384"/>
                </a:lnTo>
                <a:lnTo>
                  <a:pt x="677806" y="677806"/>
                </a:lnTo>
                <a:lnTo>
                  <a:pt x="645384" y="706872"/>
                </a:lnTo>
                <a:lnTo>
                  <a:pt x="609903" y="732284"/>
                </a:lnTo>
                <a:lnTo>
                  <a:pt x="571662" y="753743"/>
                </a:lnTo>
                <a:lnTo>
                  <a:pt x="530958" y="770952"/>
                </a:lnTo>
                <a:lnTo>
                  <a:pt x="488089" y="783613"/>
                </a:lnTo>
                <a:lnTo>
                  <a:pt x="443354" y="791428"/>
                </a:lnTo>
                <a:lnTo>
                  <a:pt x="397049" y="794099"/>
                </a:lnTo>
                <a:close/>
              </a:path>
            </a:pathLst>
          </a:custGeom>
          <a:solidFill>
            <a:srgbClr val="1CB2C5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33" name="object 33"/>
          <p:cNvSpPr/>
          <p:nvPr/>
        </p:nvSpPr>
        <p:spPr>
          <a:xfrm>
            <a:off x="5908614" y="1478522"/>
            <a:ext cx="864235" cy="850265"/>
          </a:xfrm>
          <a:custGeom>
            <a:avLst/>
            <a:gdLst/>
            <a:ahLst/>
            <a:cxnLst/>
            <a:rect l="l" t="t" r="r" b="b"/>
            <a:pathLst>
              <a:path w="864234" h="850264">
                <a:moveTo>
                  <a:pt x="431849" y="850199"/>
                </a:moveTo>
                <a:lnTo>
                  <a:pt x="384794" y="847705"/>
                </a:lnTo>
                <a:lnTo>
                  <a:pt x="339207" y="840395"/>
                </a:lnTo>
                <a:lnTo>
                  <a:pt x="295351" y="828528"/>
                </a:lnTo>
                <a:lnTo>
                  <a:pt x="253490" y="812363"/>
                </a:lnTo>
                <a:lnTo>
                  <a:pt x="213886" y="792161"/>
                </a:lnTo>
                <a:lnTo>
                  <a:pt x="176804" y="768180"/>
                </a:lnTo>
                <a:lnTo>
                  <a:pt x="142507" y="740679"/>
                </a:lnTo>
                <a:lnTo>
                  <a:pt x="111258" y="709919"/>
                </a:lnTo>
                <a:lnTo>
                  <a:pt x="83321" y="676158"/>
                </a:lnTo>
                <a:lnTo>
                  <a:pt x="58960" y="639656"/>
                </a:lnTo>
                <a:lnTo>
                  <a:pt x="38437" y="600671"/>
                </a:lnTo>
                <a:lnTo>
                  <a:pt x="22015" y="559464"/>
                </a:lnTo>
                <a:lnTo>
                  <a:pt x="9960" y="516293"/>
                </a:lnTo>
                <a:lnTo>
                  <a:pt x="2534" y="471419"/>
                </a:lnTo>
                <a:lnTo>
                  <a:pt x="0" y="425099"/>
                </a:lnTo>
                <a:lnTo>
                  <a:pt x="2534" y="378780"/>
                </a:lnTo>
                <a:lnTo>
                  <a:pt x="9960" y="333906"/>
                </a:lnTo>
                <a:lnTo>
                  <a:pt x="22015" y="290735"/>
                </a:lnTo>
                <a:lnTo>
                  <a:pt x="38437" y="249528"/>
                </a:lnTo>
                <a:lnTo>
                  <a:pt x="58960" y="210543"/>
                </a:lnTo>
                <a:lnTo>
                  <a:pt x="83321" y="174041"/>
                </a:lnTo>
                <a:lnTo>
                  <a:pt x="111258" y="140280"/>
                </a:lnTo>
                <a:lnTo>
                  <a:pt x="142507" y="109520"/>
                </a:lnTo>
                <a:lnTo>
                  <a:pt x="176804" y="82019"/>
                </a:lnTo>
                <a:lnTo>
                  <a:pt x="213886" y="58038"/>
                </a:lnTo>
                <a:lnTo>
                  <a:pt x="253490" y="37836"/>
                </a:lnTo>
                <a:lnTo>
                  <a:pt x="295351" y="21671"/>
                </a:lnTo>
                <a:lnTo>
                  <a:pt x="339207" y="9804"/>
                </a:lnTo>
                <a:lnTo>
                  <a:pt x="384794" y="2494"/>
                </a:lnTo>
                <a:lnTo>
                  <a:pt x="431849" y="0"/>
                </a:lnTo>
                <a:lnTo>
                  <a:pt x="480578" y="2713"/>
                </a:lnTo>
                <a:lnTo>
                  <a:pt x="528309" y="10738"/>
                </a:lnTo>
                <a:lnTo>
                  <a:pt x="574620" y="23903"/>
                </a:lnTo>
                <a:lnTo>
                  <a:pt x="619089" y="42034"/>
                </a:lnTo>
                <a:lnTo>
                  <a:pt x="661292" y="64961"/>
                </a:lnTo>
                <a:lnTo>
                  <a:pt x="700808" y="92510"/>
                </a:lnTo>
                <a:lnTo>
                  <a:pt x="737213" y="124508"/>
                </a:lnTo>
                <a:lnTo>
                  <a:pt x="769720" y="160344"/>
                </a:lnTo>
                <a:lnTo>
                  <a:pt x="797706" y="199243"/>
                </a:lnTo>
                <a:lnTo>
                  <a:pt x="820997" y="240787"/>
                </a:lnTo>
                <a:lnTo>
                  <a:pt x="839417" y="284560"/>
                </a:lnTo>
                <a:lnTo>
                  <a:pt x="852790" y="330148"/>
                </a:lnTo>
                <a:lnTo>
                  <a:pt x="860943" y="377133"/>
                </a:lnTo>
                <a:lnTo>
                  <a:pt x="863699" y="425099"/>
                </a:lnTo>
                <a:lnTo>
                  <a:pt x="861165" y="471419"/>
                </a:lnTo>
                <a:lnTo>
                  <a:pt x="853739" y="516293"/>
                </a:lnTo>
                <a:lnTo>
                  <a:pt x="841683" y="559464"/>
                </a:lnTo>
                <a:lnTo>
                  <a:pt x="825262" y="600671"/>
                </a:lnTo>
                <a:lnTo>
                  <a:pt x="804739" y="639656"/>
                </a:lnTo>
                <a:lnTo>
                  <a:pt x="780377" y="676158"/>
                </a:lnTo>
                <a:lnTo>
                  <a:pt x="752440" y="709919"/>
                </a:lnTo>
                <a:lnTo>
                  <a:pt x="721192" y="740679"/>
                </a:lnTo>
                <a:lnTo>
                  <a:pt x="686894" y="768180"/>
                </a:lnTo>
                <a:lnTo>
                  <a:pt x="649812" y="792161"/>
                </a:lnTo>
                <a:lnTo>
                  <a:pt x="610209" y="812363"/>
                </a:lnTo>
                <a:lnTo>
                  <a:pt x="568347" y="828528"/>
                </a:lnTo>
                <a:lnTo>
                  <a:pt x="524491" y="840395"/>
                </a:lnTo>
                <a:lnTo>
                  <a:pt x="478904" y="847705"/>
                </a:lnTo>
                <a:lnTo>
                  <a:pt x="431849" y="850199"/>
                </a:lnTo>
                <a:close/>
              </a:path>
            </a:pathLst>
          </a:custGeom>
          <a:solidFill>
            <a:srgbClr val="26659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34" name="object 34"/>
          <p:cNvSpPr/>
          <p:nvPr/>
        </p:nvSpPr>
        <p:spPr>
          <a:xfrm>
            <a:off x="7244501" y="2727932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4" h="224155">
                <a:moveTo>
                  <a:pt x="111899" y="224099"/>
                </a:moveTo>
                <a:lnTo>
                  <a:pt x="68343" y="215294"/>
                </a:lnTo>
                <a:lnTo>
                  <a:pt x="32774" y="191281"/>
                </a:lnTo>
                <a:lnTo>
                  <a:pt x="8793" y="155664"/>
                </a:lnTo>
                <a:lnTo>
                  <a:pt x="0" y="112049"/>
                </a:lnTo>
                <a:lnTo>
                  <a:pt x="8793" y="68435"/>
                </a:lnTo>
                <a:lnTo>
                  <a:pt x="32774" y="32818"/>
                </a:lnTo>
                <a:lnTo>
                  <a:pt x="68343" y="8805"/>
                </a:lnTo>
                <a:lnTo>
                  <a:pt x="111899" y="0"/>
                </a:lnTo>
                <a:lnTo>
                  <a:pt x="133832" y="2172"/>
                </a:lnTo>
                <a:lnTo>
                  <a:pt x="173982" y="18825"/>
                </a:lnTo>
                <a:lnTo>
                  <a:pt x="204999" y="49884"/>
                </a:lnTo>
                <a:lnTo>
                  <a:pt x="221630" y="90088"/>
                </a:lnTo>
                <a:lnTo>
                  <a:pt x="223799" y="112049"/>
                </a:lnTo>
                <a:lnTo>
                  <a:pt x="215006" y="155664"/>
                </a:lnTo>
                <a:lnTo>
                  <a:pt x="191025" y="191281"/>
                </a:lnTo>
                <a:lnTo>
                  <a:pt x="155456" y="215294"/>
                </a:lnTo>
                <a:lnTo>
                  <a:pt x="111899" y="224099"/>
                </a:lnTo>
                <a:close/>
              </a:path>
            </a:pathLst>
          </a:custGeom>
          <a:solidFill>
            <a:srgbClr val="5BAD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5" name="object 35"/>
          <p:cNvSpPr txBox="1"/>
          <p:nvPr/>
        </p:nvSpPr>
        <p:spPr>
          <a:xfrm>
            <a:off x="2341876" y="3163836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eSign</a:t>
            </a:r>
            <a:endParaRPr sz="110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9777" y="3157754"/>
            <a:ext cx="541168" cy="35516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6674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Digi</a:t>
            </a:r>
          </a:p>
          <a:p>
            <a:pPr marL="12700" marR="5080" indent="66674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Locker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16450" y="3184180"/>
            <a:ext cx="4837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CoWIN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074" y="3184192"/>
            <a:ext cx="625475" cy="16966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>
              <a:lnSpc>
                <a:spcPct val="102299"/>
              </a:lnSpc>
              <a:spcBef>
                <a:spcPts val="70"/>
              </a:spcBef>
            </a:pPr>
            <a:r>
              <a:rPr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Aadhaar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80379" y="3184183"/>
            <a:ext cx="529590" cy="16966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44776" marR="5080" indent="-132712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GSTN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11080" y="2746510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8</a:t>
            </a:r>
            <a:endParaRPr sz="900">
              <a:latin typeface="Gadugi"/>
              <a:cs typeface="Gadug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08859" y="2417096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47699" y="95399"/>
                </a:moveTo>
                <a:lnTo>
                  <a:pt x="29132" y="91651"/>
                </a:lnTo>
                <a:lnTo>
                  <a:pt x="13970" y="81428"/>
                </a:lnTo>
                <a:lnTo>
                  <a:pt x="3748" y="66266"/>
                </a:lnTo>
                <a:lnTo>
                  <a:pt x="0" y="47699"/>
                </a:lnTo>
                <a:lnTo>
                  <a:pt x="3748" y="29132"/>
                </a:lnTo>
                <a:lnTo>
                  <a:pt x="13970" y="13970"/>
                </a:lnTo>
                <a:lnTo>
                  <a:pt x="29132" y="3748"/>
                </a:lnTo>
                <a:lnTo>
                  <a:pt x="47699" y="0"/>
                </a:lnTo>
                <a:lnTo>
                  <a:pt x="57049" y="925"/>
                </a:lnTo>
                <a:lnTo>
                  <a:pt x="91769" y="29446"/>
                </a:lnTo>
                <a:lnTo>
                  <a:pt x="95399" y="47699"/>
                </a:lnTo>
                <a:lnTo>
                  <a:pt x="91651" y="66266"/>
                </a:lnTo>
                <a:lnTo>
                  <a:pt x="81428" y="81428"/>
                </a:lnTo>
                <a:lnTo>
                  <a:pt x="66266" y="91651"/>
                </a:lnTo>
                <a:lnTo>
                  <a:pt x="47699" y="95399"/>
                </a:lnTo>
                <a:close/>
              </a:path>
            </a:pathLst>
          </a:custGeom>
          <a:solidFill>
            <a:srgbClr val="5BAD8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3" name="object 43"/>
          <p:cNvSpPr/>
          <p:nvPr/>
        </p:nvSpPr>
        <p:spPr>
          <a:xfrm>
            <a:off x="7356401" y="2512533"/>
            <a:ext cx="635" cy="215900"/>
          </a:xfrm>
          <a:custGeom>
            <a:avLst/>
            <a:gdLst/>
            <a:ahLst/>
            <a:cxnLst/>
            <a:rect l="l" t="t" r="r" b="b"/>
            <a:pathLst>
              <a:path w="634" h="215900">
                <a:moveTo>
                  <a:pt x="0" y="215399"/>
                </a:moveTo>
                <a:lnTo>
                  <a:pt x="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9" name="object 49"/>
          <p:cNvSpPr txBox="1"/>
          <p:nvPr/>
        </p:nvSpPr>
        <p:spPr>
          <a:xfrm>
            <a:off x="4998183" y="3183837"/>
            <a:ext cx="544480" cy="3423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7780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 err="1">
                <a:solidFill>
                  <a:schemeClr val="tx1"/>
                </a:solidFill>
                <a:latin typeface="Century Gothic"/>
                <a:cs typeface="Century Gothic"/>
              </a:rPr>
              <a:t>FastTag</a:t>
            </a: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 ETC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12613" y="2747778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Gadugi"/>
                <a:cs typeface="Gadugi"/>
              </a:rPr>
              <a:t>5</a:t>
            </a:r>
            <a:endParaRPr sz="900">
              <a:latin typeface="Gadugi"/>
              <a:cs typeface="Gadug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337473" y="1923001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5" h="95885">
                <a:moveTo>
                  <a:pt x="47699" y="95399"/>
                </a:moveTo>
                <a:lnTo>
                  <a:pt x="29133" y="91651"/>
                </a:lnTo>
                <a:lnTo>
                  <a:pt x="13971" y="81428"/>
                </a:lnTo>
                <a:lnTo>
                  <a:pt x="3748" y="66266"/>
                </a:lnTo>
                <a:lnTo>
                  <a:pt x="0" y="47699"/>
                </a:lnTo>
                <a:lnTo>
                  <a:pt x="3748" y="29132"/>
                </a:lnTo>
                <a:lnTo>
                  <a:pt x="13971" y="13970"/>
                </a:lnTo>
                <a:lnTo>
                  <a:pt x="29133" y="3748"/>
                </a:lnTo>
                <a:lnTo>
                  <a:pt x="47699" y="0"/>
                </a:lnTo>
                <a:lnTo>
                  <a:pt x="57049" y="925"/>
                </a:lnTo>
                <a:lnTo>
                  <a:pt x="91769" y="29445"/>
                </a:lnTo>
                <a:lnTo>
                  <a:pt x="95399" y="47699"/>
                </a:lnTo>
                <a:lnTo>
                  <a:pt x="91651" y="66266"/>
                </a:lnTo>
                <a:lnTo>
                  <a:pt x="81428" y="81428"/>
                </a:lnTo>
                <a:lnTo>
                  <a:pt x="66266" y="91651"/>
                </a:lnTo>
                <a:lnTo>
                  <a:pt x="47699" y="95399"/>
                </a:lnTo>
                <a:close/>
              </a:path>
            </a:pathLst>
          </a:custGeom>
          <a:solidFill>
            <a:srgbClr val="FDC00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3" name="object 53"/>
          <p:cNvSpPr/>
          <p:nvPr/>
        </p:nvSpPr>
        <p:spPr>
          <a:xfrm>
            <a:off x="4257934" y="2513801"/>
            <a:ext cx="635" cy="215900"/>
          </a:xfrm>
          <a:custGeom>
            <a:avLst/>
            <a:gdLst/>
            <a:ahLst/>
            <a:cxnLst/>
            <a:rect l="l" t="t" r="r" b="b"/>
            <a:pathLst>
              <a:path w="635" h="215900">
                <a:moveTo>
                  <a:pt x="0" y="215399"/>
                </a:moveTo>
                <a:lnTo>
                  <a:pt x="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4" name="object 54"/>
          <p:cNvSpPr/>
          <p:nvPr/>
        </p:nvSpPr>
        <p:spPr>
          <a:xfrm>
            <a:off x="3088168" y="1296544"/>
            <a:ext cx="598805" cy="598805"/>
          </a:xfrm>
          <a:custGeom>
            <a:avLst/>
            <a:gdLst/>
            <a:ahLst/>
            <a:cxnLst/>
            <a:rect l="l" t="t" r="r" b="b"/>
            <a:pathLst>
              <a:path w="598804" h="598805">
                <a:moveTo>
                  <a:pt x="299099" y="598199"/>
                </a:moveTo>
                <a:lnTo>
                  <a:pt x="250584" y="594285"/>
                </a:lnTo>
                <a:lnTo>
                  <a:pt x="204561" y="582951"/>
                </a:lnTo>
                <a:lnTo>
                  <a:pt x="161646" y="564815"/>
                </a:lnTo>
                <a:lnTo>
                  <a:pt x="122455" y="540491"/>
                </a:lnTo>
                <a:lnTo>
                  <a:pt x="87604" y="510595"/>
                </a:lnTo>
                <a:lnTo>
                  <a:pt x="57708" y="475744"/>
                </a:lnTo>
                <a:lnTo>
                  <a:pt x="33384" y="436553"/>
                </a:lnTo>
                <a:lnTo>
                  <a:pt x="15248" y="393638"/>
                </a:lnTo>
                <a:lnTo>
                  <a:pt x="3914" y="347615"/>
                </a:lnTo>
                <a:lnTo>
                  <a:pt x="0" y="299099"/>
                </a:lnTo>
                <a:lnTo>
                  <a:pt x="3914" y="250584"/>
                </a:lnTo>
                <a:lnTo>
                  <a:pt x="15248" y="204561"/>
                </a:lnTo>
                <a:lnTo>
                  <a:pt x="33384" y="161646"/>
                </a:lnTo>
                <a:lnTo>
                  <a:pt x="57708" y="122455"/>
                </a:lnTo>
                <a:lnTo>
                  <a:pt x="87604" y="87604"/>
                </a:lnTo>
                <a:lnTo>
                  <a:pt x="122455" y="57708"/>
                </a:lnTo>
                <a:lnTo>
                  <a:pt x="161646" y="33385"/>
                </a:lnTo>
                <a:lnTo>
                  <a:pt x="204561" y="15248"/>
                </a:lnTo>
                <a:lnTo>
                  <a:pt x="250584" y="3914"/>
                </a:lnTo>
                <a:lnTo>
                  <a:pt x="299099" y="0"/>
                </a:lnTo>
                <a:lnTo>
                  <a:pt x="346171" y="3726"/>
                </a:lnTo>
                <a:lnTo>
                  <a:pt x="391660" y="14682"/>
                </a:lnTo>
                <a:lnTo>
                  <a:pt x="434763" y="32535"/>
                </a:lnTo>
                <a:lnTo>
                  <a:pt x="474675" y="56954"/>
                </a:lnTo>
                <a:lnTo>
                  <a:pt x="510595" y="87604"/>
                </a:lnTo>
                <a:lnTo>
                  <a:pt x="541245" y="123524"/>
                </a:lnTo>
                <a:lnTo>
                  <a:pt x="565663" y="163436"/>
                </a:lnTo>
                <a:lnTo>
                  <a:pt x="583517" y="206539"/>
                </a:lnTo>
                <a:lnTo>
                  <a:pt x="594473" y="252028"/>
                </a:lnTo>
                <a:lnTo>
                  <a:pt x="598199" y="299099"/>
                </a:lnTo>
                <a:lnTo>
                  <a:pt x="594285" y="347615"/>
                </a:lnTo>
                <a:lnTo>
                  <a:pt x="582951" y="393638"/>
                </a:lnTo>
                <a:lnTo>
                  <a:pt x="564814" y="436553"/>
                </a:lnTo>
                <a:lnTo>
                  <a:pt x="540491" y="475744"/>
                </a:lnTo>
                <a:lnTo>
                  <a:pt x="510595" y="510595"/>
                </a:lnTo>
                <a:lnTo>
                  <a:pt x="475744" y="540491"/>
                </a:lnTo>
                <a:lnTo>
                  <a:pt x="436553" y="564815"/>
                </a:lnTo>
                <a:lnTo>
                  <a:pt x="393638" y="582951"/>
                </a:lnTo>
                <a:lnTo>
                  <a:pt x="347615" y="594285"/>
                </a:lnTo>
                <a:lnTo>
                  <a:pt x="299099" y="598199"/>
                </a:lnTo>
                <a:close/>
              </a:path>
            </a:pathLst>
          </a:custGeom>
          <a:solidFill>
            <a:srgbClr val="F1C131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8117" y="1531543"/>
            <a:ext cx="358598" cy="230694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452060" y="3190958"/>
            <a:ext cx="3975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eKYC</a:t>
            </a:r>
            <a:endParaRPr sz="110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33339" y="3185205"/>
            <a:ext cx="480695" cy="3423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66674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UPI </a:t>
            </a:r>
            <a:r>
              <a:rPr lang="en-IN" sz="1100" b="1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BHIM</a:t>
            </a:r>
            <a:endParaRPr lang="en-IN"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7C718AA-6F56-4D88-82D9-05FC2CA8B6BC}"/>
              </a:ext>
            </a:extLst>
          </p:cNvPr>
          <p:cNvSpPr txBox="1"/>
          <p:nvPr/>
        </p:nvSpPr>
        <p:spPr>
          <a:xfrm>
            <a:off x="1402335" y="4529244"/>
            <a:ext cx="6339330" cy="340519"/>
          </a:xfrm>
          <a:prstGeom prst="roundRect">
            <a:avLst/>
          </a:prstGeom>
          <a:noFill/>
          <a:ln>
            <a:noFill/>
            <a:prstDash val="dashDot"/>
          </a:ln>
        </p:spPr>
        <p:txBody>
          <a:bodyPr wrap="square" rtlCol="0" anchor="ctr">
            <a:spAutoFit/>
          </a:bodyPr>
          <a:lstStyle/>
          <a:p>
            <a:pPr marL="12700" algn="ctr">
              <a:spcBef>
                <a:spcPts val="450"/>
              </a:spcBef>
              <a:spcAft>
                <a:spcPts val="450"/>
              </a:spcAft>
            </a:pPr>
            <a:r>
              <a:rPr lang="en-US" b="1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A</a:t>
            </a:r>
            <a:r>
              <a:rPr lang="en-US" b="1" spc="-20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 </a:t>
            </a:r>
            <a:r>
              <a:rPr lang="en-US" b="1" spc="-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set</a:t>
            </a:r>
            <a:r>
              <a:rPr lang="en-US" b="1" spc="-1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 </a:t>
            </a:r>
            <a:r>
              <a:rPr lang="en-US" b="1" spc="-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of</a:t>
            </a:r>
            <a:r>
              <a:rPr lang="en-US" b="1" spc="-1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 </a:t>
            </a:r>
            <a:r>
              <a:rPr lang="en-US" b="1" spc="-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serendipitously</a:t>
            </a:r>
            <a:r>
              <a:rPr lang="en-US" b="1" spc="-20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 </a:t>
            </a:r>
            <a:r>
              <a:rPr lang="en-US" b="1" spc="-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developed</a:t>
            </a:r>
            <a:r>
              <a:rPr lang="en-US" b="1" spc="-1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 </a:t>
            </a:r>
            <a:r>
              <a:rPr lang="en-US" b="1" spc="-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open</a:t>
            </a:r>
            <a:r>
              <a:rPr lang="en-US" b="1" spc="-1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 </a:t>
            </a:r>
            <a:r>
              <a:rPr lang="en-US" b="1" spc="-5" dirty="0">
                <a:solidFill>
                  <a:srgbClr val="098041"/>
                </a:solidFill>
                <a:latin typeface="Century Gothic" panose="020B0502020202020204" pitchFamily="34" charset="0"/>
                <a:cs typeface="Rajdhani Bold" panose="02000000000000000000" pitchFamily="2" charset="0"/>
              </a:rPr>
              <a:t>APIs built for a Digital India</a:t>
            </a:r>
            <a:endParaRPr lang="en-US" b="1" dirty="0">
              <a:solidFill>
                <a:srgbClr val="098041"/>
              </a:solidFill>
              <a:latin typeface="Century Gothic" panose="020B0502020202020204" pitchFamily="34" charset="0"/>
              <a:cs typeface="Rajdhani Bold" panose="02000000000000000000" pitchFamily="2" charset="0"/>
            </a:endParaRPr>
          </a:p>
        </p:txBody>
      </p:sp>
      <p:sp>
        <p:nvSpPr>
          <p:cNvPr id="67" name="object 38">
            <a:extLst>
              <a:ext uri="{FF2B5EF4-FFF2-40B4-BE49-F238E27FC236}">
                <a16:creationId xmlns:a16="http://schemas.microsoft.com/office/drawing/2014/main" id="{E37A14F2-C319-4366-818F-C3EE1ACA2AA6}"/>
              </a:ext>
            </a:extLst>
          </p:cNvPr>
          <p:cNvSpPr txBox="1"/>
          <p:nvPr/>
        </p:nvSpPr>
        <p:spPr>
          <a:xfrm>
            <a:off x="443558" y="4024823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2009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cxnSp>
        <p:nvCxnSpPr>
          <p:cNvPr id="68" name="Google Shape;418;p83">
            <a:extLst>
              <a:ext uri="{FF2B5EF4-FFF2-40B4-BE49-F238E27FC236}">
                <a16:creationId xmlns:a16="http://schemas.microsoft.com/office/drawing/2014/main" id="{876D4224-E9C4-4E4E-921F-680DBC4F8273}"/>
              </a:ext>
            </a:extLst>
          </p:cNvPr>
          <p:cNvCxnSpPr>
            <a:cxnSpLocks/>
          </p:cNvCxnSpPr>
          <p:nvPr/>
        </p:nvCxnSpPr>
        <p:spPr>
          <a:xfrm>
            <a:off x="755619" y="3846720"/>
            <a:ext cx="8388381" cy="0"/>
          </a:xfrm>
          <a:prstGeom prst="straightConnector1">
            <a:avLst/>
          </a:prstGeom>
          <a:noFill/>
          <a:ln w="28575" cap="flat" cmpd="sng">
            <a:solidFill>
              <a:srgbClr val="0980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object 6">
            <a:extLst>
              <a:ext uri="{FF2B5EF4-FFF2-40B4-BE49-F238E27FC236}">
                <a16:creationId xmlns:a16="http://schemas.microsoft.com/office/drawing/2014/main" id="{04DD3E17-9346-456B-AC30-F052B77D0CEF}"/>
              </a:ext>
            </a:extLst>
          </p:cNvPr>
          <p:cNvSpPr/>
          <p:nvPr/>
        </p:nvSpPr>
        <p:spPr>
          <a:xfrm>
            <a:off x="7972072" y="1238380"/>
            <a:ext cx="761711" cy="761708"/>
          </a:xfrm>
          <a:custGeom>
            <a:avLst/>
            <a:gdLst/>
            <a:ahLst/>
            <a:cxnLst/>
            <a:rect l="l" t="t" r="r" b="b"/>
            <a:pathLst>
              <a:path w="598804" h="598805">
                <a:moveTo>
                  <a:pt x="299099" y="598199"/>
                </a:moveTo>
                <a:lnTo>
                  <a:pt x="250584" y="594285"/>
                </a:lnTo>
                <a:lnTo>
                  <a:pt x="204561" y="582951"/>
                </a:lnTo>
                <a:lnTo>
                  <a:pt x="161646" y="564815"/>
                </a:lnTo>
                <a:lnTo>
                  <a:pt x="122455" y="540491"/>
                </a:lnTo>
                <a:lnTo>
                  <a:pt x="87604" y="510595"/>
                </a:lnTo>
                <a:lnTo>
                  <a:pt x="57708" y="475744"/>
                </a:lnTo>
                <a:lnTo>
                  <a:pt x="33385" y="436553"/>
                </a:lnTo>
                <a:lnTo>
                  <a:pt x="15248" y="393638"/>
                </a:lnTo>
                <a:lnTo>
                  <a:pt x="3914" y="347615"/>
                </a:lnTo>
                <a:lnTo>
                  <a:pt x="0" y="299099"/>
                </a:lnTo>
                <a:lnTo>
                  <a:pt x="3914" y="250584"/>
                </a:lnTo>
                <a:lnTo>
                  <a:pt x="15248" y="204561"/>
                </a:lnTo>
                <a:lnTo>
                  <a:pt x="33385" y="161646"/>
                </a:lnTo>
                <a:lnTo>
                  <a:pt x="57708" y="122455"/>
                </a:lnTo>
                <a:lnTo>
                  <a:pt x="87604" y="87604"/>
                </a:lnTo>
                <a:lnTo>
                  <a:pt x="122455" y="57708"/>
                </a:lnTo>
                <a:lnTo>
                  <a:pt x="161646" y="33385"/>
                </a:lnTo>
                <a:lnTo>
                  <a:pt x="204561" y="15248"/>
                </a:lnTo>
                <a:lnTo>
                  <a:pt x="250584" y="3914"/>
                </a:lnTo>
                <a:lnTo>
                  <a:pt x="299099" y="0"/>
                </a:lnTo>
                <a:lnTo>
                  <a:pt x="346171" y="3726"/>
                </a:lnTo>
                <a:lnTo>
                  <a:pt x="391660" y="14682"/>
                </a:lnTo>
                <a:lnTo>
                  <a:pt x="434762" y="32535"/>
                </a:lnTo>
                <a:lnTo>
                  <a:pt x="474675" y="56954"/>
                </a:lnTo>
                <a:lnTo>
                  <a:pt x="510595" y="87604"/>
                </a:lnTo>
                <a:lnTo>
                  <a:pt x="541245" y="123524"/>
                </a:lnTo>
                <a:lnTo>
                  <a:pt x="565663" y="163436"/>
                </a:lnTo>
                <a:lnTo>
                  <a:pt x="583517" y="206539"/>
                </a:lnTo>
                <a:lnTo>
                  <a:pt x="594473" y="252028"/>
                </a:lnTo>
                <a:lnTo>
                  <a:pt x="598199" y="299099"/>
                </a:lnTo>
                <a:lnTo>
                  <a:pt x="594285" y="347615"/>
                </a:lnTo>
                <a:lnTo>
                  <a:pt x="582951" y="393638"/>
                </a:lnTo>
                <a:lnTo>
                  <a:pt x="564814" y="436553"/>
                </a:lnTo>
                <a:lnTo>
                  <a:pt x="540491" y="475744"/>
                </a:lnTo>
                <a:lnTo>
                  <a:pt x="510595" y="510595"/>
                </a:lnTo>
                <a:lnTo>
                  <a:pt x="475744" y="540491"/>
                </a:lnTo>
                <a:lnTo>
                  <a:pt x="436553" y="564815"/>
                </a:lnTo>
                <a:lnTo>
                  <a:pt x="393638" y="582951"/>
                </a:lnTo>
                <a:lnTo>
                  <a:pt x="347615" y="594285"/>
                </a:lnTo>
                <a:lnTo>
                  <a:pt x="299099" y="598199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txBody>
          <a:bodyPr wrap="square" lIns="0" tIns="0" rIns="0" bIns="0" rtlCol="0" anchor="ctr"/>
          <a:lstStyle/>
          <a:p>
            <a:pPr algn="ctr"/>
            <a:endParaRPr sz="1050" b="1" dirty="0"/>
          </a:p>
        </p:txBody>
      </p:sp>
      <p:sp>
        <p:nvSpPr>
          <p:cNvPr id="80" name="object 42">
            <a:extLst>
              <a:ext uri="{FF2B5EF4-FFF2-40B4-BE49-F238E27FC236}">
                <a16:creationId xmlns:a16="http://schemas.microsoft.com/office/drawing/2014/main" id="{4BF56F19-39FD-4166-B6BC-6896004F3C04}"/>
              </a:ext>
            </a:extLst>
          </p:cNvPr>
          <p:cNvSpPr/>
          <p:nvPr/>
        </p:nvSpPr>
        <p:spPr>
          <a:xfrm>
            <a:off x="8286314" y="2035801"/>
            <a:ext cx="95885" cy="95885"/>
          </a:xfrm>
          <a:custGeom>
            <a:avLst/>
            <a:gdLst/>
            <a:ahLst/>
            <a:cxnLst/>
            <a:rect l="l" t="t" r="r" b="b"/>
            <a:pathLst>
              <a:path w="95884" h="95885">
                <a:moveTo>
                  <a:pt x="47699" y="95399"/>
                </a:moveTo>
                <a:lnTo>
                  <a:pt x="29132" y="91651"/>
                </a:lnTo>
                <a:lnTo>
                  <a:pt x="13970" y="81428"/>
                </a:lnTo>
                <a:lnTo>
                  <a:pt x="3748" y="66266"/>
                </a:lnTo>
                <a:lnTo>
                  <a:pt x="0" y="47699"/>
                </a:lnTo>
                <a:lnTo>
                  <a:pt x="3748" y="29132"/>
                </a:lnTo>
                <a:lnTo>
                  <a:pt x="13970" y="13970"/>
                </a:lnTo>
                <a:lnTo>
                  <a:pt x="29132" y="3748"/>
                </a:lnTo>
                <a:lnTo>
                  <a:pt x="47699" y="0"/>
                </a:lnTo>
                <a:lnTo>
                  <a:pt x="57049" y="925"/>
                </a:lnTo>
                <a:lnTo>
                  <a:pt x="91769" y="29446"/>
                </a:lnTo>
                <a:lnTo>
                  <a:pt x="95399" y="47699"/>
                </a:lnTo>
                <a:lnTo>
                  <a:pt x="91651" y="66266"/>
                </a:lnTo>
                <a:lnTo>
                  <a:pt x="81428" y="81428"/>
                </a:lnTo>
                <a:lnTo>
                  <a:pt x="66266" y="91651"/>
                </a:lnTo>
                <a:lnTo>
                  <a:pt x="47699" y="95399"/>
                </a:lnTo>
                <a:close/>
              </a:path>
            </a:pathLst>
          </a:custGeom>
          <a:solidFill>
            <a:srgbClr val="254B5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1" name="object 43">
            <a:extLst>
              <a:ext uri="{FF2B5EF4-FFF2-40B4-BE49-F238E27FC236}">
                <a16:creationId xmlns:a16="http://schemas.microsoft.com/office/drawing/2014/main" id="{15B61AA6-7EAB-4660-A05F-93B58E843B92}"/>
              </a:ext>
            </a:extLst>
          </p:cNvPr>
          <p:cNvSpPr/>
          <p:nvPr/>
        </p:nvSpPr>
        <p:spPr>
          <a:xfrm>
            <a:off x="8333856" y="2113023"/>
            <a:ext cx="635" cy="675000"/>
          </a:xfrm>
          <a:custGeom>
            <a:avLst/>
            <a:gdLst/>
            <a:ahLst/>
            <a:cxnLst/>
            <a:rect l="l" t="t" r="r" b="b"/>
            <a:pathLst>
              <a:path w="634" h="215900">
                <a:moveTo>
                  <a:pt x="0" y="215399"/>
                </a:moveTo>
                <a:lnTo>
                  <a:pt x="29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9" name="object 40">
            <a:extLst>
              <a:ext uri="{FF2B5EF4-FFF2-40B4-BE49-F238E27FC236}">
                <a16:creationId xmlns:a16="http://schemas.microsoft.com/office/drawing/2014/main" id="{E1E299C5-6DB5-4C10-BD0E-ECD8D4F2D93B}"/>
              </a:ext>
            </a:extLst>
          </p:cNvPr>
          <p:cNvSpPr txBox="1"/>
          <p:nvPr/>
        </p:nvSpPr>
        <p:spPr>
          <a:xfrm>
            <a:off x="8296221" y="2764347"/>
            <a:ext cx="908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900" b="1" spc="-5" dirty="0">
                <a:solidFill>
                  <a:srgbClr val="FFFFFF"/>
                </a:solidFill>
                <a:latin typeface="Gadugi"/>
                <a:cs typeface="Gadugi"/>
              </a:rPr>
              <a:t>9</a:t>
            </a:r>
            <a:endParaRPr sz="900" dirty="0">
              <a:latin typeface="Gadugi"/>
              <a:cs typeface="Gadugi"/>
            </a:endParaRPr>
          </a:p>
        </p:txBody>
      </p:sp>
      <p:sp>
        <p:nvSpPr>
          <p:cNvPr id="82" name="object 37">
            <a:extLst>
              <a:ext uri="{FF2B5EF4-FFF2-40B4-BE49-F238E27FC236}">
                <a16:creationId xmlns:a16="http://schemas.microsoft.com/office/drawing/2014/main" id="{8D4344BB-4523-464A-BBEE-4EDBD0705C32}"/>
              </a:ext>
            </a:extLst>
          </p:cNvPr>
          <p:cNvSpPr txBox="1"/>
          <p:nvPr/>
        </p:nvSpPr>
        <p:spPr>
          <a:xfrm>
            <a:off x="8085164" y="3184180"/>
            <a:ext cx="53552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N" sz="1100" b="1" spc="-5" dirty="0">
                <a:solidFill>
                  <a:schemeClr val="tx1"/>
                </a:solidFill>
                <a:latin typeface="Century Gothic"/>
                <a:cs typeface="Century Gothic"/>
              </a:rPr>
              <a:t>ABDM</a:t>
            </a:r>
            <a:endParaRPr sz="11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D7A0586-3E5A-46E9-B651-D7223732FB07}"/>
              </a:ext>
            </a:extLst>
          </p:cNvPr>
          <p:cNvCxnSpPr>
            <a:cxnSpLocks/>
          </p:cNvCxnSpPr>
          <p:nvPr/>
        </p:nvCxnSpPr>
        <p:spPr>
          <a:xfrm>
            <a:off x="755619" y="3699289"/>
            <a:ext cx="0" cy="294863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3D539C2-A07A-44DD-9A36-F82A703337C0}"/>
              </a:ext>
            </a:extLst>
          </p:cNvPr>
          <p:cNvCxnSpPr>
            <a:cxnSpLocks/>
          </p:cNvCxnSpPr>
          <p:nvPr/>
        </p:nvCxnSpPr>
        <p:spPr>
          <a:xfrm>
            <a:off x="1645223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AD3E53C-C734-4A98-99DA-7AD3FC55721C}"/>
              </a:ext>
            </a:extLst>
          </p:cNvPr>
          <p:cNvCxnSpPr>
            <a:cxnSpLocks/>
          </p:cNvCxnSpPr>
          <p:nvPr/>
        </p:nvCxnSpPr>
        <p:spPr>
          <a:xfrm>
            <a:off x="2512636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16C4C90-FC17-489D-8F4A-E52A6DE486D9}"/>
              </a:ext>
            </a:extLst>
          </p:cNvPr>
          <p:cNvCxnSpPr>
            <a:cxnSpLocks/>
          </p:cNvCxnSpPr>
          <p:nvPr/>
        </p:nvCxnSpPr>
        <p:spPr>
          <a:xfrm>
            <a:off x="3390197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1EF9FDD-47D7-4EF9-B3E3-B81584FC28F6}"/>
              </a:ext>
            </a:extLst>
          </p:cNvPr>
          <p:cNvCxnSpPr>
            <a:cxnSpLocks/>
          </p:cNvCxnSpPr>
          <p:nvPr/>
        </p:nvCxnSpPr>
        <p:spPr>
          <a:xfrm>
            <a:off x="4252152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E5D04DE-8348-423E-BBAF-CB886E35B76A}"/>
              </a:ext>
            </a:extLst>
          </p:cNvPr>
          <p:cNvCxnSpPr>
            <a:cxnSpLocks/>
          </p:cNvCxnSpPr>
          <p:nvPr/>
        </p:nvCxnSpPr>
        <p:spPr>
          <a:xfrm>
            <a:off x="5236034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8D1953C-5450-45B4-BAB2-E4B6023D5553}"/>
              </a:ext>
            </a:extLst>
          </p:cNvPr>
          <p:cNvCxnSpPr>
            <a:cxnSpLocks/>
          </p:cNvCxnSpPr>
          <p:nvPr/>
        </p:nvCxnSpPr>
        <p:spPr>
          <a:xfrm>
            <a:off x="6340731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4D5A0CD-32A9-4D69-BDA4-1611FD45D1AD}"/>
              </a:ext>
            </a:extLst>
          </p:cNvPr>
          <p:cNvCxnSpPr>
            <a:cxnSpLocks/>
          </p:cNvCxnSpPr>
          <p:nvPr/>
        </p:nvCxnSpPr>
        <p:spPr>
          <a:xfrm>
            <a:off x="7356740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bject 38">
            <a:extLst>
              <a:ext uri="{FF2B5EF4-FFF2-40B4-BE49-F238E27FC236}">
                <a16:creationId xmlns:a16="http://schemas.microsoft.com/office/drawing/2014/main" id="{18EF6279-814F-4C58-A813-C7BF7844F3C0}"/>
              </a:ext>
            </a:extLst>
          </p:cNvPr>
          <p:cNvSpPr txBox="1"/>
          <p:nvPr/>
        </p:nvSpPr>
        <p:spPr>
          <a:xfrm>
            <a:off x="1329413" y="4024823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2012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105" name="object 38">
            <a:extLst>
              <a:ext uri="{FF2B5EF4-FFF2-40B4-BE49-F238E27FC236}">
                <a16:creationId xmlns:a16="http://schemas.microsoft.com/office/drawing/2014/main" id="{D70A1E35-6B22-46B4-AD82-3FA4DCAED100}"/>
              </a:ext>
            </a:extLst>
          </p:cNvPr>
          <p:cNvSpPr txBox="1"/>
          <p:nvPr/>
        </p:nvSpPr>
        <p:spPr>
          <a:xfrm>
            <a:off x="2199898" y="4024823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2015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106" name="object 38">
            <a:extLst>
              <a:ext uri="{FF2B5EF4-FFF2-40B4-BE49-F238E27FC236}">
                <a16:creationId xmlns:a16="http://schemas.microsoft.com/office/drawing/2014/main" id="{D79F6DC2-B78A-4299-851A-EF8E53CECFE8}"/>
              </a:ext>
            </a:extLst>
          </p:cNvPr>
          <p:cNvSpPr txBox="1"/>
          <p:nvPr/>
        </p:nvSpPr>
        <p:spPr>
          <a:xfrm>
            <a:off x="3080080" y="4041790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2015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107" name="object 38">
            <a:extLst>
              <a:ext uri="{FF2B5EF4-FFF2-40B4-BE49-F238E27FC236}">
                <a16:creationId xmlns:a16="http://schemas.microsoft.com/office/drawing/2014/main" id="{6FB6F032-65AA-4E19-93B2-83F0E19DF823}"/>
              </a:ext>
            </a:extLst>
          </p:cNvPr>
          <p:cNvSpPr txBox="1"/>
          <p:nvPr/>
        </p:nvSpPr>
        <p:spPr>
          <a:xfrm>
            <a:off x="3904692" y="4041790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2016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108" name="object 38">
            <a:extLst>
              <a:ext uri="{FF2B5EF4-FFF2-40B4-BE49-F238E27FC236}">
                <a16:creationId xmlns:a16="http://schemas.microsoft.com/office/drawing/2014/main" id="{02B9E196-83B9-4F20-864A-1989D784DA6A}"/>
              </a:ext>
            </a:extLst>
          </p:cNvPr>
          <p:cNvSpPr txBox="1"/>
          <p:nvPr/>
        </p:nvSpPr>
        <p:spPr>
          <a:xfrm>
            <a:off x="4923296" y="4041790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2017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109" name="object 38">
            <a:extLst>
              <a:ext uri="{FF2B5EF4-FFF2-40B4-BE49-F238E27FC236}">
                <a16:creationId xmlns:a16="http://schemas.microsoft.com/office/drawing/2014/main" id="{30DFF7FA-F91B-4900-9A81-0886618BDE2E}"/>
              </a:ext>
            </a:extLst>
          </p:cNvPr>
          <p:cNvSpPr txBox="1"/>
          <p:nvPr/>
        </p:nvSpPr>
        <p:spPr>
          <a:xfrm>
            <a:off x="6027994" y="4041790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2017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110" name="object 38">
            <a:extLst>
              <a:ext uri="{FF2B5EF4-FFF2-40B4-BE49-F238E27FC236}">
                <a16:creationId xmlns:a16="http://schemas.microsoft.com/office/drawing/2014/main" id="{0642E1C4-8273-4066-8B1F-46FA80A94EF3}"/>
              </a:ext>
            </a:extLst>
          </p:cNvPr>
          <p:cNvSpPr txBox="1"/>
          <p:nvPr/>
        </p:nvSpPr>
        <p:spPr>
          <a:xfrm>
            <a:off x="7034802" y="4041790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2020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10251" y="1792246"/>
            <a:ext cx="598805" cy="598805"/>
          </a:xfrm>
          <a:custGeom>
            <a:avLst/>
            <a:gdLst/>
            <a:ahLst/>
            <a:cxnLst/>
            <a:rect l="l" t="t" r="r" b="b"/>
            <a:pathLst>
              <a:path w="598804" h="598805">
                <a:moveTo>
                  <a:pt x="299099" y="598199"/>
                </a:moveTo>
                <a:lnTo>
                  <a:pt x="250584" y="594285"/>
                </a:lnTo>
                <a:lnTo>
                  <a:pt x="204561" y="582951"/>
                </a:lnTo>
                <a:lnTo>
                  <a:pt x="161646" y="564814"/>
                </a:lnTo>
                <a:lnTo>
                  <a:pt x="122455" y="540491"/>
                </a:lnTo>
                <a:lnTo>
                  <a:pt x="87604" y="510595"/>
                </a:lnTo>
                <a:lnTo>
                  <a:pt x="57708" y="475744"/>
                </a:lnTo>
                <a:lnTo>
                  <a:pt x="33384" y="436553"/>
                </a:lnTo>
                <a:lnTo>
                  <a:pt x="15248" y="393638"/>
                </a:lnTo>
                <a:lnTo>
                  <a:pt x="3914" y="347615"/>
                </a:lnTo>
                <a:lnTo>
                  <a:pt x="0" y="299099"/>
                </a:lnTo>
                <a:lnTo>
                  <a:pt x="3914" y="250584"/>
                </a:lnTo>
                <a:lnTo>
                  <a:pt x="15248" y="204561"/>
                </a:lnTo>
                <a:lnTo>
                  <a:pt x="33384" y="161646"/>
                </a:lnTo>
                <a:lnTo>
                  <a:pt x="57708" y="122455"/>
                </a:lnTo>
                <a:lnTo>
                  <a:pt x="87604" y="87604"/>
                </a:lnTo>
                <a:lnTo>
                  <a:pt x="122455" y="57708"/>
                </a:lnTo>
                <a:lnTo>
                  <a:pt x="161646" y="33385"/>
                </a:lnTo>
                <a:lnTo>
                  <a:pt x="204561" y="15248"/>
                </a:lnTo>
                <a:lnTo>
                  <a:pt x="250584" y="3914"/>
                </a:lnTo>
                <a:lnTo>
                  <a:pt x="299099" y="0"/>
                </a:lnTo>
                <a:lnTo>
                  <a:pt x="346171" y="3726"/>
                </a:lnTo>
                <a:lnTo>
                  <a:pt x="391660" y="14682"/>
                </a:lnTo>
                <a:lnTo>
                  <a:pt x="434763" y="32535"/>
                </a:lnTo>
                <a:lnTo>
                  <a:pt x="474675" y="56954"/>
                </a:lnTo>
                <a:lnTo>
                  <a:pt x="510595" y="87604"/>
                </a:lnTo>
                <a:lnTo>
                  <a:pt x="541245" y="123523"/>
                </a:lnTo>
                <a:lnTo>
                  <a:pt x="565664" y="163436"/>
                </a:lnTo>
                <a:lnTo>
                  <a:pt x="583517" y="206539"/>
                </a:lnTo>
                <a:lnTo>
                  <a:pt x="594473" y="252028"/>
                </a:lnTo>
                <a:lnTo>
                  <a:pt x="598199" y="299099"/>
                </a:lnTo>
                <a:lnTo>
                  <a:pt x="594285" y="347615"/>
                </a:lnTo>
                <a:lnTo>
                  <a:pt x="582951" y="393638"/>
                </a:lnTo>
                <a:lnTo>
                  <a:pt x="564815" y="436553"/>
                </a:lnTo>
                <a:lnTo>
                  <a:pt x="540491" y="475744"/>
                </a:lnTo>
                <a:lnTo>
                  <a:pt x="510595" y="510595"/>
                </a:lnTo>
                <a:lnTo>
                  <a:pt x="475744" y="540491"/>
                </a:lnTo>
                <a:lnTo>
                  <a:pt x="436553" y="564814"/>
                </a:lnTo>
                <a:lnTo>
                  <a:pt x="393638" y="582951"/>
                </a:lnTo>
                <a:lnTo>
                  <a:pt x="347615" y="594285"/>
                </a:lnTo>
                <a:lnTo>
                  <a:pt x="299099" y="598199"/>
                </a:lnTo>
                <a:close/>
              </a:path>
            </a:pathLst>
          </a:custGeom>
          <a:solidFill>
            <a:srgbClr val="CC4125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45" name="object 45"/>
          <p:cNvSpPr/>
          <p:nvPr/>
        </p:nvSpPr>
        <p:spPr>
          <a:xfrm>
            <a:off x="4273219" y="1945590"/>
            <a:ext cx="120014" cy="259079"/>
          </a:xfrm>
          <a:custGeom>
            <a:avLst/>
            <a:gdLst/>
            <a:ahLst/>
            <a:cxnLst/>
            <a:rect l="l" t="t" r="r" b="b"/>
            <a:pathLst>
              <a:path w="120014" h="259080">
                <a:moveTo>
                  <a:pt x="39497" y="0"/>
                </a:moveTo>
                <a:lnTo>
                  <a:pt x="119402" y="110659"/>
                </a:lnTo>
                <a:lnTo>
                  <a:pt x="0" y="258967"/>
                </a:lnTo>
                <a:lnTo>
                  <a:pt x="39497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6" name="object 46"/>
          <p:cNvSpPr/>
          <p:nvPr/>
        </p:nvSpPr>
        <p:spPr>
          <a:xfrm>
            <a:off x="4228308" y="1943988"/>
            <a:ext cx="120014" cy="259079"/>
          </a:xfrm>
          <a:custGeom>
            <a:avLst/>
            <a:gdLst/>
            <a:ahLst/>
            <a:cxnLst/>
            <a:rect l="l" t="t" r="r" b="b"/>
            <a:pathLst>
              <a:path w="120014" h="259080">
                <a:moveTo>
                  <a:pt x="0" y="258967"/>
                </a:moveTo>
                <a:lnTo>
                  <a:pt x="39496" y="0"/>
                </a:lnTo>
                <a:lnTo>
                  <a:pt x="119402" y="110660"/>
                </a:lnTo>
                <a:lnTo>
                  <a:pt x="0" y="258967"/>
                </a:lnTo>
                <a:close/>
              </a:path>
            </a:pathLst>
          </a:custGeom>
          <a:solidFill>
            <a:srgbClr val="CC0202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7" name="object 47"/>
          <p:cNvSpPr/>
          <p:nvPr/>
        </p:nvSpPr>
        <p:spPr>
          <a:xfrm>
            <a:off x="4228308" y="1943988"/>
            <a:ext cx="120014" cy="259079"/>
          </a:xfrm>
          <a:custGeom>
            <a:avLst/>
            <a:gdLst/>
            <a:ahLst/>
            <a:cxnLst/>
            <a:rect l="l" t="t" r="r" b="b"/>
            <a:pathLst>
              <a:path w="120014" h="259080">
                <a:moveTo>
                  <a:pt x="39496" y="0"/>
                </a:moveTo>
                <a:lnTo>
                  <a:pt x="119402" y="110660"/>
                </a:lnTo>
                <a:lnTo>
                  <a:pt x="0" y="258967"/>
                </a:lnTo>
                <a:lnTo>
                  <a:pt x="39496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13" name="Graphic 112" descr="Lock outline">
            <a:extLst>
              <a:ext uri="{FF2B5EF4-FFF2-40B4-BE49-F238E27FC236}">
                <a16:creationId xmlns:a16="http://schemas.microsoft.com/office/drawing/2014/main" id="{E44C056C-F823-4BE2-AB52-71924803C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92252" y="1349830"/>
            <a:ext cx="401219" cy="40121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2B7B64-7EFE-2258-1205-B35AE4D3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262"/>
            <a:ext cx="7741665" cy="456146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Abadi" panose="020B0604020104020204" pitchFamily="34" charset="0"/>
              </a:rPr>
              <a:t>India Stack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–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Unique digital infrastructure as public goods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2D2285-BB7D-7D98-68C2-4B57DA208B2C}"/>
              </a:ext>
            </a:extLst>
          </p:cNvPr>
          <p:cNvCxnSpPr>
            <a:cxnSpLocks/>
          </p:cNvCxnSpPr>
          <p:nvPr/>
        </p:nvCxnSpPr>
        <p:spPr>
          <a:xfrm>
            <a:off x="8352927" y="3859102"/>
            <a:ext cx="0" cy="135050"/>
          </a:xfrm>
          <a:prstGeom prst="line">
            <a:avLst/>
          </a:prstGeom>
          <a:ln w="28575">
            <a:solidFill>
              <a:srgbClr val="0980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ject 38">
            <a:extLst>
              <a:ext uri="{FF2B5EF4-FFF2-40B4-BE49-F238E27FC236}">
                <a16:creationId xmlns:a16="http://schemas.microsoft.com/office/drawing/2014/main" id="{374F648C-9D98-F6DC-62FB-2B6A43B5FD7B}"/>
              </a:ext>
            </a:extLst>
          </p:cNvPr>
          <p:cNvSpPr txBox="1"/>
          <p:nvPr/>
        </p:nvSpPr>
        <p:spPr>
          <a:xfrm>
            <a:off x="8040190" y="4041790"/>
            <a:ext cx="625475" cy="169662"/>
          </a:xfrm>
          <a:prstGeom prst="rect">
            <a:avLst/>
          </a:prstGeom>
          <a:ln>
            <a:noFill/>
          </a:ln>
        </p:spPr>
        <p:txBody>
          <a:bodyPr vert="horz" wrap="square" lIns="0" tIns="8890" rIns="0" bIns="0" rtlCol="0">
            <a:spAutoFit/>
          </a:bodyPr>
          <a:lstStyle/>
          <a:p>
            <a:pPr marL="156206" marR="5080" indent="-144142" algn="ctr">
              <a:lnSpc>
                <a:spcPct val="102299"/>
              </a:lnSpc>
              <a:spcBef>
                <a:spcPts val="70"/>
              </a:spcBef>
            </a:pPr>
            <a:r>
              <a:rPr lang="en-IN" sz="1100" b="1" spc="-5" dirty="0">
                <a:solidFill>
                  <a:srgbClr val="098041"/>
                </a:solidFill>
                <a:latin typeface="Century Gothic"/>
                <a:cs typeface="Century Gothic"/>
              </a:rPr>
              <a:t>2021</a:t>
            </a:r>
            <a:endParaRPr sz="1100" dirty="0">
              <a:solidFill>
                <a:srgbClr val="098041"/>
              </a:solidFill>
              <a:latin typeface="Century Gothic"/>
              <a:cs typeface="Century Gothic"/>
            </a:endParaRPr>
          </a:p>
        </p:txBody>
      </p:sp>
      <p:pic>
        <p:nvPicPr>
          <p:cNvPr id="62" name="Picture 61" descr="Logo&#10;&#10;Description automatically generated">
            <a:extLst>
              <a:ext uri="{FF2B5EF4-FFF2-40B4-BE49-F238E27FC236}">
                <a16:creationId xmlns:a16="http://schemas.microsoft.com/office/drawing/2014/main" id="{1A9EE945-A3CB-8B3D-2D91-0A7679FA33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439" y="1355124"/>
            <a:ext cx="514976" cy="434103"/>
          </a:xfrm>
          <a:prstGeom prst="rect">
            <a:avLst/>
          </a:prstGeom>
        </p:spPr>
      </p:pic>
      <p:pic>
        <p:nvPicPr>
          <p:cNvPr id="18" name="Graphic 17" descr="Truck">
            <a:extLst>
              <a:ext uri="{FF2B5EF4-FFF2-40B4-BE49-F238E27FC236}">
                <a16:creationId xmlns:a16="http://schemas.microsoft.com/office/drawing/2014/main" id="{817122EC-633E-611C-27DC-F7823F2A95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85344" y="1751388"/>
            <a:ext cx="548723" cy="548723"/>
          </a:xfrm>
          <a:prstGeom prst="rect">
            <a:avLst/>
          </a:prstGeom>
        </p:spPr>
      </p:pic>
      <p:pic>
        <p:nvPicPr>
          <p:cNvPr id="60" name="Graphic 59" descr="Needle">
            <a:extLst>
              <a:ext uri="{FF2B5EF4-FFF2-40B4-BE49-F238E27FC236}">
                <a16:creationId xmlns:a16="http://schemas.microsoft.com/office/drawing/2014/main" id="{5265AB9E-1C6B-3239-FAD8-2D547FE56F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57441" y="1874752"/>
            <a:ext cx="348307" cy="348307"/>
          </a:xfrm>
          <a:prstGeom prst="rect">
            <a:avLst/>
          </a:prstGeom>
        </p:spPr>
      </p:pic>
      <p:pic>
        <p:nvPicPr>
          <p:cNvPr id="63" name="Graphic 62" descr="Coins">
            <a:extLst>
              <a:ext uri="{FF2B5EF4-FFF2-40B4-BE49-F238E27FC236}">
                <a16:creationId xmlns:a16="http://schemas.microsoft.com/office/drawing/2014/main" id="{1AAA0B4D-C93E-B99C-4941-4B1298BABAB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91463" y="1646424"/>
            <a:ext cx="498347" cy="498347"/>
          </a:xfrm>
          <a:prstGeom prst="rect">
            <a:avLst/>
          </a:prstGeom>
        </p:spPr>
      </p:pic>
      <p:pic>
        <p:nvPicPr>
          <p:cNvPr id="65" name="Graphic 64" descr="Pencil">
            <a:extLst>
              <a:ext uri="{FF2B5EF4-FFF2-40B4-BE49-F238E27FC236}">
                <a16:creationId xmlns:a16="http://schemas.microsoft.com/office/drawing/2014/main" id="{11F0F449-45C0-E84E-C0A2-7DE2156B517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301658" y="1510193"/>
            <a:ext cx="394130" cy="394130"/>
          </a:xfrm>
          <a:prstGeom prst="rect">
            <a:avLst/>
          </a:prstGeom>
        </p:spPr>
      </p:pic>
      <p:pic>
        <p:nvPicPr>
          <p:cNvPr id="70" name="Graphic 69" descr="Employee badge">
            <a:extLst>
              <a:ext uri="{FF2B5EF4-FFF2-40B4-BE49-F238E27FC236}">
                <a16:creationId xmlns:a16="http://schemas.microsoft.com/office/drawing/2014/main" id="{51CB4ED7-1FD2-A78D-3A4F-E42BA65E7BF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409516" y="1801404"/>
            <a:ext cx="446680" cy="446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4FB9A-517D-E046-ECF5-AF6F5222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" y="227262"/>
            <a:ext cx="7276685" cy="456146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Abadi" panose="020B0604020104020204" pitchFamily="34" charset="0"/>
              </a:rPr>
              <a:t>Precursors of success in Digital Health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- Scalable and Frugal 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19882-C894-C5AD-AF4E-46A05E78CF95}"/>
              </a:ext>
            </a:extLst>
          </p:cNvPr>
          <p:cNvSpPr/>
          <p:nvPr/>
        </p:nvSpPr>
        <p:spPr>
          <a:xfrm>
            <a:off x="0" y="778934"/>
            <a:ext cx="4100258" cy="43770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73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raphic 5" descr="Sign with solid fill">
            <a:extLst>
              <a:ext uri="{FF2B5EF4-FFF2-40B4-BE49-F238E27FC236}">
                <a16:creationId xmlns:a16="http://schemas.microsoft.com/office/drawing/2014/main" id="{9757EE7D-316C-52BA-A981-8FB7C177AF75}"/>
              </a:ext>
            </a:extLst>
          </p:cNvPr>
          <p:cNvSpPr/>
          <p:nvPr/>
        </p:nvSpPr>
        <p:spPr>
          <a:xfrm>
            <a:off x="179851" y="3238876"/>
            <a:ext cx="738925" cy="1055608"/>
          </a:xfrm>
          <a:custGeom>
            <a:avLst/>
            <a:gdLst>
              <a:gd name="connsiteX0" fmla="*/ 686145 w 738925"/>
              <a:gd name="connsiteY0" fmla="*/ 580585 h 1055608"/>
              <a:gd name="connsiteX1" fmla="*/ 52780 w 738925"/>
              <a:gd name="connsiteY1" fmla="*/ 580585 h 1055608"/>
              <a:gd name="connsiteX2" fmla="*/ 52780 w 738925"/>
              <a:gd name="connsiteY2" fmla="*/ 211122 h 1055608"/>
              <a:gd name="connsiteX3" fmla="*/ 686145 w 738925"/>
              <a:gd name="connsiteY3" fmla="*/ 211122 h 1055608"/>
              <a:gd name="connsiteX4" fmla="*/ 686145 w 738925"/>
              <a:gd name="connsiteY4" fmla="*/ 580585 h 1055608"/>
              <a:gd name="connsiteX5" fmla="*/ 686145 w 738925"/>
              <a:gd name="connsiteY5" fmla="*/ 105561 h 1055608"/>
              <a:gd name="connsiteX6" fmla="*/ 409048 w 738925"/>
              <a:gd name="connsiteY6" fmla="*/ 105561 h 1055608"/>
              <a:gd name="connsiteX7" fmla="*/ 409048 w 738925"/>
              <a:gd name="connsiteY7" fmla="*/ 39585 h 1055608"/>
              <a:gd name="connsiteX8" fmla="*/ 369463 w 738925"/>
              <a:gd name="connsiteY8" fmla="*/ 0 h 1055608"/>
              <a:gd name="connsiteX9" fmla="*/ 329878 w 738925"/>
              <a:gd name="connsiteY9" fmla="*/ 39585 h 1055608"/>
              <a:gd name="connsiteX10" fmla="*/ 329878 w 738925"/>
              <a:gd name="connsiteY10" fmla="*/ 105561 h 1055608"/>
              <a:gd name="connsiteX11" fmla="*/ 52780 w 738925"/>
              <a:gd name="connsiteY11" fmla="*/ 105561 h 1055608"/>
              <a:gd name="connsiteX12" fmla="*/ 0 w 738925"/>
              <a:gd name="connsiteY12" fmla="*/ 158341 h 1055608"/>
              <a:gd name="connsiteX13" fmla="*/ 0 w 738925"/>
              <a:gd name="connsiteY13" fmla="*/ 580585 h 1055608"/>
              <a:gd name="connsiteX14" fmla="*/ 52780 w 738925"/>
              <a:gd name="connsiteY14" fmla="*/ 633365 h 1055608"/>
              <a:gd name="connsiteX15" fmla="*/ 329878 w 738925"/>
              <a:gd name="connsiteY15" fmla="*/ 633365 h 1055608"/>
              <a:gd name="connsiteX16" fmla="*/ 329878 w 738925"/>
              <a:gd name="connsiteY16" fmla="*/ 1055608 h 1055608"/>
              <a:gd name="connsiteX17" fmla="*/ 409048 w 738925"/>
              <a:gd name="connsiteY17" fmla="*/ 1055608 h 1055608"/>
              <a:gd name="connsiteX18" fmla="*/ 409048 w 738925"/>
              <a:gd name="connsiteY18" fmla="*/ 633365 h 1055608"/>
              <a:gd name="connsiteX19" fmla="*/ 686145 w 738925"/>
              <a:gd name="connsiteY19" fmla="*/ 633365 h 1055608"/>
              <a:gd name="connsiteX20" fmla="*/ 738926 w 738925"/>
              <a:gd name="connsiteY20" fmla="*/ 580585 h 1055608"/>
              <a:gd name="connsiteX21" fmla="*/ 738926 w 738925"/>
              <a:gd name="connsiteY21" fmla="*/ 158341 h 1055608"/>
              <a:gd name="connsiteX22" fmla="*/ 686145 w 738925"/>
              <a:gd name="connsiteY22" fmla="*/ 105561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38925" h="1055608">
                <a:moveTo>
                  <a:pt x="686145" y="580585"/>
                </a:moveTo>
                <a:lnTo>
                  <a:pt x="52780" y="580585"/>
                </a:lnTo>
                <a:lnTo>
                  <a:pt x="52780" y="211122"/>
                </a:lnTo>
                <a:lnTo>
                  <a:pt x="686145" y="211122"/>
                </a:lnTo>
                <a:lnTo>
                  <a:pt x="686145" y="580585"/>
                </a:lnTo>
                <a:close/>
                <a:moveTo>
                  <a:pt x="686145" y="105561"/>
                </a:moveTo>
                <a:lnTo>
                  <a:pt x="409048" y="105561"/>
                </a:lnTo>
                <a:lnTo>
                  <a:pt x="409048" y="39585"/>
                </a:lnTo>
                <a:cubicBezTo>
                  <a:pt x="409048" y="17154"/>
                  <a:pt x="391895" y="0"/>
                  <a:pt x="369463" y="0"/>
                </a:cubicBezTo>
                <a:cubicBezTo>
                  <a:pt x="347031" y="0"/>
                  <a:pt x="329878" y="17154"/>
                  <a:pt x="329878" y="39585"/>
                </a:cubicBezTo>
                <a:lnTo>
                  <a:pt x="329878" y="105561"/>
                </a:lnTo>
                <a:lnTo>
                  <a:pt x="52780" y="105561"/>
                </a:lnTo>
                <a:cubicBezTo>
                  <a:pt x="23751" y="105561"/>
                  <a:pt x="0" y="129312"/>
                  <a:pt x="0" y="158341"/>
                </a:cubicBezTo>
                <a:lnTo>
                  <a:pt x="0" y="580585"/>
                </a:lnTo>
                <a:cubicBezTo>
                  <a:pt x="0" y="609614"/>
                  <a:pt x="23751" y="633365"/>
                  <a:pt x="52780" y="633365"/>
                </a:cubicBezTo>
                <a:lnTo>
                  <a:pt x="329878" y="633365"/>
                </a:lnTo>
                <a:lnTo>
                  <a:pt x="329878" y="1055608"/>
                </a:lnTo>
                <a:lnTo>
                  <a:pt x="409048" y="1055608"/>
                </a:lnTo>
                <a:lnTo>
                  <a:pt x="409048" y="633365"/>
                </a:lnTo>
                <a:lnTo>
                  <a:pt x="686145" y="633365"/>
                </a:lnTo>
                <a:cubicBezTo>
                  <a:pt x="715175" y="633365"/>
                  <a:pt x="738926" y="609614"/>
                  <a:pt x="738926" y="580585"/>
                </a:cubicBezTo>
                <a:lnTo>
                  <a:pt x="738926" y="158341"/>
                </a:lnTo>
                <a:cubicBezTo>
                  <a:pt x="738926" y="129312"/>
                  <a:pt x="715175" y="105561"/>
                  <a:pt x="686145" y="1055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309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8B6FC-E795-7438-CF9E-DE1C0ABD0FC5}"/>
              </a:ext>
            </a:extLst>
          </p:cNvPr>
          <p:cNvSpPr txBox="1"/>
          <p:nvPr/>
        </p:nvSpPr>
        <p:spPr>
          <a:xfrm>
            <a:off x="5812574" y="963575"/>
            <a:ext cx="222147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Live Dashboard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Rajdhani Semibold" panose="02000000000000000000" pitchFamily="2" charset="0"/>
                <a:sym typeface="Arial"/>
              </a:rPr>
              <a:t>(dashboard.cowin.gov.in)</a:t>
            </a:r>
            <a:endParaRPr kumimoji="0" lang="en-IN" sz="14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Rajdhani Semibold" panose="02000000000000000000" pitchFamily="2" charset="0"/>
              <a:sym typeface="Arial"/>
            </a:endParaRPr>
          </a:p>
        </p:txBody>
      </p:sp>
      <p:pic>
        <p:nvPicPr>
          <p:cNvPr id="9" name="Graphic 8" descr="Universal access outline">
            <a:extLst>
              <a:ext uri="{FF2B5EF4-FFF2-40B4-BE49-F238E27FC236}">
                <a16:creationId xmlns:a16="http://schemas.microsoft.com/office/drawing/2014/main" id="{47E80CEE-D33A-6978-9B18-256B3B8B9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234" y="1340674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9EC4CA-2E3D-CFDF-4547-9E07700F65F2}"/>
              </a:ext>
            </a:extLst>
          </p:cNvPr>
          <p:cNvSpPr txBox="1"/>
          <p:nvPr/>
        </p:nvSpPr>
        <p:spPr>
          <a:xfrm>
            <a:off x="638266" y="2040538"/>
            <a:ext cx="1235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1.1Bn+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Rajdhani Semibold" panose="02000000000000000000" pitchFamily="2" charset="0"/>
                <a:sym typeface="Arial"/>
              </a:rPr>
              <a:t>Registered Citizens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Rajdhani Semibold" panose="02000000000000000000" pitchFamily="2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172E5-6B01-B88B-8AD0-BEF496A84D44}"/>
              </a:ext>
            </a:extLst>
          </p:cNvPr>
          <p:cNvSpPr txBox="1"/>
          <p:nvPr/>
        </p:nvSpPr>
        <p:spPr>
          <a:xfrm>
            <a:off x="1937023" y="2040538"/>
            <a:ext cx="14191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2.20Bn+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Rajdhani Semibold" panose="02000000000000000000" pitchFamily="2" charset="0"/>
                <a:sym typeface="Arial"/>
              </a:rPr>
              <a:t>Total Vaccines Administered</a:t>
            </a:r>
            <a:endParaRPr kumimoji="0" lang="en-IN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cs typeface="Rajdhani Semibold" panose="02000000000000000000" pitchFamily="2" charset="0"/>
              <a:sym typeface="Arial"/>
            </a:endParaRPr>
          </a:p>
        </p:txBody>
      </p:sp>
      <p:pic>
        <p:nvPicPr>
          <p:cNvPr id="12" name="Graphic 11" descr="Needle outline">
            <a:extLst>
              <a:ext uri="{FF2B5EF4-FFF2-40B4-BE49-F238E27FC236}">
                <a16:creationId xmlns:a16="http://schemas.microsoft.com/office/drawing/2014/main" id="{7074B155-E7D4-8984-D506-421C5BEF2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2361144" y="1398139"/>
            <a:ext cx="570869" cy="5708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352F71-4D4D-1259-EDB1-DE195CC2CD58}"/>
              </a:ext>
            </a:extLst>
          </p:cNvPr>
          <p:cNvSpPr/>
          <p:nvPr/>
        </p:nvSpPr>
        <p:spPr>
          <a:xfrm>
            <a:off x="987443" y="962525"/>
            <a:ext cx="2207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Vaccines Administered</a:t>
            </a: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  <a:sym typeface="Arial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58F64F-A532-F83E-8576-03587509CEAD}"/>
              </a:ext>
            </a:extLst>
          </p:cNvPr>
          <p:cNvSpPr/>
          <p:nvPr/>
        </p:nvSpPr>
        <p:spPr>
          <a:xfrm>
            <a:off x="176893" y="4153663"/>
            <a:ext cx="3828743" cy="740478"/>
          </a:xfrm>
          <a:prstGeom prst="roundRect">
            <a:avLst>
              <a:gd name="adj" fmla="val 7131"/>
            </a:avLst>
          </a:prstGeom>
          <a:gradFill>
            <a:gsLst>
              <a:gs pos="0">
                <a:schemeClr val="bg1"/>
              </a:gs>
              <a:gs pos="73000">
                <a:schemeClr val="tx2">
                  <a:lumMod val="40000"/>
                  <a:lumOff val="60000"/>
                </a:schemeClr>
              </a:gs>
            </a:gsLst>
            <a:lin ang="2700000" scaled="0"/>
          </a:gradFill>
          <a:ln>
            <a:solidFill>
              <a:srgbClr val="142168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Rajdhani Semibold" panose="02000000000000000000" pitchFamily="2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4B355A-260C-9BD1-7294-DE6AA9BD7249}"/>
              </a:ext>
            </a:extLst>
          </p:cNvPr>
          <p:cNvSpPr/>
          <p:nvPr/>
        </p:nvSpPr>
        <p:spPr>
          <a:xfrm>
            <a:off x="224886" y="4316153"/>
            <a:ext cx="37327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Global Milestone: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Highest Number of Vaccinations recorded in a Day across the world in one Nation</a:t>
            </a:r>
            <a:endParaRPr kumimoji="0" lang="en-IN" sz="105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6D397-8BAF-A86E-1A04-EE2EEC782DCC}"/>
              </a:ext>
            </a:extLst>
          </p:cNvPr>
          <p:cNvSpPr txBox="1"/>
          <p:nvPr/>
        </p:nvSpPr>
        <p:spPr>
          <a:xfrm>
            <a:off x="1252759" y="3133364"/>
            <a:ext cx="1171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25</a:t>
            </a:r>
            <a:r>
              <a:rPr kumimoji="0" lang="en-IN" sz="33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M</a:t>
            </a:r>
            <a:endParaRPr kumimoji="0" lang="en-IN" sz="30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Rajdhani Semibold" panose="02000000000000000000" pitchFamily="2" charset="0"/>
              <a:sym typeface="Arial"/>
            </a:endParaRPr>
          </a:p>
        </p:txBody>
      </p:sp>
      <p:pic>
        <p:nvPicPr>
          <p:cNvPr id="17" name="Graphic 16" descr="Earth Globe - Asia with solid fill">
            <a:extLst>
              <a:ext uri="{FF2B5EF4-FFF2-40B4-BE49-F238E27FC236}">
                <a16:creationId xmlns:a16="http://schemas.microsoft.com/office/drawing/2014/main" id="{287BCE17-85B1-CD04-ED8E-0949FB56F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276" y="3436253"/>
            <a:ext cx="404077" cy="40407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3011DCF-BFFB-50CF-DD3E-69E28FCD60B1}"/>
              </a:ext>
            </a:extLst>
          </p:cNvPr>
          <p:cNvSpPr/>
          <p:nvPr/>
        </p:nvSpPr>
        <p:spPr>
          <a:xfrm>
            <a:off x="1120435" y="3685711"/>
            <a:ext cx="1380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Vaccinations Recorded in One Day</a:t>
            </a:r>
            <a:endParaRPr kumimoji="0" lang="en-IN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  <a:sym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A1F9B4-4F9F-3533-18F9-80A80FFD742D}"/>
              </a:ext>
            </a:extLst>
          </p:cNvPr>
          <p:cNvCxnSpPr>
            <a:cxnSpLocks/>
          </p:cNvCxnSpPr>
          <p:nvPr/>
        </p:nvCxnSpPr>
        <p:spPr>
          <a:xfrm>
            <a:off x="143357" y="2957784"/>
            <a:ext cx="3895814" cy="0"/>
          </a:xfrm>
          <a:prstGeom prst="line">
            <a:avLst/>
          </a:prstGeom>
          <a:ln>
            <a:solidFill>
              <a:srgbClr val="1421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118C74-B21A-E61A-1D57-AEAFCDAD7F8F}"/>
              </a:ext>
            </a:extLst>
          </p:cNvPr>
          <p:cNvCxnSpPr>
            <a:cxnSpLocks/>
          </p:cNvCxnSpPr>
          <p:nvPr/>
        </p:nvCxnSpPr>
        <p:spPr>
          <a:xfrm>
            <a:off x="2648840" y="3283516"/>
            <a:ext cx="0" cy="64041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361185E-F07F-391E-DFF1-9F612894EB53}"/>
              </a:ext>
            </a:extLst>
          </p:cNvPr>
          <p:cNvSpPr txBox="1"/>
          <p:nvPr/>
        </p:nvSpPr>
        <p:spPr>
          <a:xfrm>
            <a:off x="2851792" y="3133364"/>
            <a:ext cx="11710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3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~65</a:t>
            </a:r>
            <a:r>
              <a:rPr kumimoji="0" lang="en-IN" sz="33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K</a:t>
            </a:r>
            <a:endParaRPr kumimoji="0" lang="en-IN" sz="3000" b="1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cs typeface="Rajdhani Semibold" panose="02000000000000000000" pitchFamily="2" charset="0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8F06F3-FBA8-021C-7A9D-03CC725B324C}"/>
              </a:ext>
            </a:extLst>
          </p:cNvPr>
          <p:cNvSpPr/>
          <p:nvPr/>
        </p:nvSpPr>
        <p:spPr>
          <a:xfrm>
            <a:off x="2774370" y="3685711"/>
            <a:ext cx="1325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Maximum Rate of API Hits per Second</a:t>
            </a:r>
            <a:endParaRPr kumimoji="0" lang="en-IN" sz="9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Rajdhani Semibold" panose="02000000000000000000" pitchFamily="2" charset="0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B2ECB3-A7DE-858D-7D7E-531BEFEF7F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007"/>
          <a:stretch/>
        </p:blipFill>
        <p:spPr>
          <a:xfrm>
            <a:off x="4100259" y="1520359"/>
            <a:ext cx="5043742" cy="2609933"/>
          </a:xfrm>
          <a:prstGeom prst="rect">
            <a:avLst/>
          </a:prstGeom>
        </p:spPr>
      </p:pic>
      <p:pic>
        <p:nvPicPr>
          <p:cNvPr id="27" name="Picture 2" descr="Vaccine information, ICMR New delhi - Vaccine information, ICMR New delhi">
            <a:extLst>
              <a:ext uri="{FF2B5EF4-FFF2-40B4-BE49-F238E27FC236}">
                <a16:creationId xmlns:a16="http://schemas.microsoft.com/office/drawing/2014/main" id="{AABD94D8-6355-23FC-F20D-968344657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5"/>
          <a:stretch/>
        </p:blipFill>
        <p:spPr bwMode="auto">
          <a:xfrm>
            <a:off x="6213758" y="4237185"/>
            <a:ext cx="1419110" cy="5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4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52C30-4C5F-3A17-597C-53FD6400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262"/>
            <a:ext cx="7988213" cy="456146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badi" panose="020B0604020104020204" pitchFamily="34" charset="0"/>
              </a:rPr>
              <a:t>Enabling a Digital Health Ecosystem 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and simplifying Digital Health Transactions </a:t>
            </a:r>
            <a:endParaRPr lang="en-IN" sz="1800" dirty="0">
              <a:solidFill>
                <a:schemeClr val="tx2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grpSp>
        <p:nvGrpSpPr>
          <p:cNvPr id="4" name="Google Shape;10231;p133">
            <a:extLst>
              <a:ext uri="{FF2B5EF4-FFF2-40B4-BE49-F238E27FC236}">
                <a16:creationId xmlns:a16="http://schemas.microsoft.com/office/drawing/2014/main" id="{FF8F1DB0-07BE-8267-0FAD-3A3126240ABC}"/>
              </a:ext>
            </a:extLst>
          </p:cNvPr>
          <p:cNvGrpSpPr/>
          <p:nvPr/>
        </p:nvGrpSpPr>
        <p:grpSpPr>
          <a:xfrm>
            <a:off x="1042168" y="1884181"/>
            <a:ext cx="6972616" cy="3054816"/>
            <a:chOff x="818060" y="1647886"/>
            <a:chExt cx="7365958" cy="3330588"/>
          </a:xfrm>
        </p:grpSpPr>
        <p:grpSp>
          <p:nvGrpSpPr>
            <p:cNvPr id="7" name="Google Shape;10232;p133">
              <a:extLst>
                <a:ext uri="{FF2B5EF4-FFF2-40B4-BE49-F238E27FC236}">
                  <a16:creationId xmlns:a16="http://schemas.microsoft.com/office/drawing/2014/main" id="{6D8B0DCF-C8C3-B804-565D-41D79786EBAD}"/>
                </a:ext>
              </a:extLst>
            </p:cNvPr>
            <p:cNvGrpSpPr/>
            <p:nvPr/>
          </p:nvGrpSpPr>
          <p:grpSpPr>
            <a:xfrm>
              <a:off x="818060" y="1647886"/>
              <a:ext cx="7365958" cy="3330588"/>
              <a:chOff x="1168220" y="1305200"/>
              <a:chExt cx="10006736" cy="4595817"/>
            </a:xfrm>
          </p:grpSpPr>
          <p:grpSp>
            <p:nvGrpSpPr>
              <p:cNvPr id="62" name="Google Shape;10233;p133">
                <a:extLst>
                  <a:ext uri="{FF2B5EF4-FFF2-40B4-BE49-F238E27FC236}">
                    <a16:creationId xmlns:a16="http://schemas.microsoft.com/office/drawing/2014/main" id="{F52175F8-1F88-D41B-29A0-98E276A82078}"/>
                  </a:ext>
                </a:extLst>
              </p:cNvPr>
              <p:cNvGrpSpPr/>
              <p:nvPr/>
            </p:nvGrpSpPr>
            <p:grpSpPr>
              <a:xfrm>
                <a:off x="1168220" y="1305200"/>
                <a:ext cx="4927775" cy="4595817"/>
                <a:chOff x="1168220" y="1305200"/>
                <a:chExt cx="4927775" cy="4595817"/>
              </a:xfrm>
            </p:grpSpPr>
            <p:grpSp>
              <p:nvGrpSpPr>
                <p:cNvPr id="84" name="Google Shape;10234;p133">
                  <a:extLst>
                    <a:ext uri="{FF2B5EF4-FFF2-40B4-BE49-F238E27FC236}">
                      <a16:creationId xmlns:a16="http://schemas.microsoft.com/office/drawing/2014/main" id="{5C24E051-0070-7239-2EA2-C8F2509EB3B0}"/>
                    </a:ext>
                  </a:extLst>
                </p:cNvPr>
                <p:cNvGrpSpPr/>
                <p:nvPr/>
              </p:nvGrpSpPr>
              <p:grpSpPr>
                <a:xfrm>
                  <a:off x="2054225" y="1305206"/>
                  <a:ext cx="4041770" cy="4595811"/>
                  <a:chOff x="2054225" y="1305206"/>
                  <a:chExt cx="4041770" cy="4595811"/>
                </a:xfrm>
              </p:grpSpPr>
              <p:sp>
                <p:nvSpPr>
                  <p:cNvPr id="96" name="Google Shape;10235;p133">
                    <a:extLst>
                      <a:ext uri="{FF2B5EF4-FFF2-40B4-BE49-F238E27FC236}">
                        <a16:creationId xmlns:a16="http://schemas.microsoft.com/office/drawing/2014/main" id="{E51E64C1-1346-F483-A481-B7183E8698F4}"/>
                      </a:ext>
                    </a:extLst>
                  </p:cNvPr>
                  <p:cNvSpPr/>
                  <p:nvPr/>
                </p:nvSpPr>
                <p:spPr>
                  <a:xfrm>
                    <a:off x="2054225" y="4918356"/>
                    <a:ext cx="4041770" cy="98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D9EAD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10236;p133">
                    <a:extLst>
                      <a:ext uri="{FF2B5EF4-FFF2-40B4-BE49-F238E27FC236}">
                        <a16:creationId xmlns:a16="http://schemas.microsoft.com/office/drawing/2014/main" id="{41414B8C-F01F-3211-BF0A-D2CFC9C21C8F}"/>
                      </a:ext>
                    </a:extLst>
                  </p:cNvPr>
                  <p:cNvSpPr/>
                  <p:nvPr/>
                </p:nvSpPr>
                <p:spPr>
                  <a:xfrm>
                    <a:off x="2054225" y="3713444"/>
                    <a:ext cx="4041770" cy="98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D9EAD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10237;p133">
                    <a:extLst>
                      <a:ext uri="{FF2B5EF4-FFF2-40B4-BE49-F238E27FC236}">
                        <a16:creationId xmlns:a16="http://schemas.microsoft.com/office/drawing/2014/main" id="{246A6D9B-C49B-BE20-4C33-2A2217329C68}"/>
                      </a:ext>
                    </a:extLst>
                  </p:cNvPr>
                  <p:cNvSpPr/>
                  <p:nvPr/>
                </p:nvSpPr>
                <p:spPr>
                  <a:xfrm>
                    <a:off x="2054225" y="2510119"/>
                    <a:ext cx="4041770" cy="98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D9EAD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10238;p133">
                    <a:extLst>
                      <a:ext uri="{FF2B5EF4-FFF2-40B4-BE49-F238E27FC236}">
                        <a16:creationId xmlns:a16="http://schemas.microsoft.com/office/drawing/2014/main" id="{8C2FD278-565F-697F-51B7-D339E6BDE7A8}"/>
                      </a:ext>
                    </a:extLst>
                  </p:cNvPr>
                  <p:cNvSpPr/>
                  <p:nvPr/>
                </p:nvSpPr>
                <p:spPr>
                  <a:xfrm>
                    <a:off x="2054225" y="1305206"/>
                    <a:ext cx="4041770" cy="98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D9EAD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239;p133">
                    <a:extLst>
                      <a:ext uri="{FF2B5EF4-FFF2-40B4-BE49-F238E27FC236}">
                        <a16:creationId xmlns:a16="http://schemas.microsoft.com/office/drawing/2014/main" id="{F475A7CF-BDAD-8928-9670-5B90E958CCCC}"/>
                      </a:ext>
                    </a:extLst>
                  </p:cNvPr>
                  <p:cNvSpPr/>
                  <p:nvPr/>
                </p:nvSpPr>
                <p:spPr>
                  <a:xfrm>
                    <a:off x="2054225" y="1797331"/>
                    <a:ext cx="4041770" cy="490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240;p133">
                    <a:extLst>
                      <a:ext uri="{FF2B5EF4-FFF2-40B4-BE49-F238E27FC236}">
                        <a16:creationId xmlns:a16="http://schemas.microsoft.com/office/drawing/2014/main" id="{BCDD8EAA-D35B-9F45-CCB9-2D9D58FCAF5B}"/>
                      </a:ext>
                    </a:extLst>
                  </p:cNvPr>
                  <p:cNvSpPr/>
                  <p:nvPr/>
                </p:nvSpPr>
                <p:spPr>
                  <a:xfrm>
                    <a:off x="2054225" y="3000656"/>
                    <a:ext cx="4041770" cy="49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10241;p133">
                    <a:extLst>
                      <a:ext uri="{FF2B5EF4-FFF2-40B4-BE49-F238E27FC236}">
                        <a16:creationId xmlns:a16="http://schemas.microsoft.com/office/drawing/2014/main" id="{41067176-EC07-E7B4-68FE-B2525DE3A9D3}"/>
                      </a:ext>
                    </a:extLst>
                  </p:cNvPr>
                  <p:cNvSpPr/>
                  <p:nvPr/>
                </p:nvSpPr>
                <p:spPr>
                  <a:xfrm>
                    <a:off x="2054225" y="4205569"/>
                    <a:ext cx="4041770" cy="49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242;p133">
                    <a:extLst>
                      <a:ext uri="{FF2B5EF4-FFF2-40B4-BE49-F238E27FC236}">
                        <a16:creationId xmlns:a16="http://schemas.microsoft.com/office/drawing/2014/main" id="{C337C980-790E-C1D2-5CAC-04DC4CA951C7}"/>
                      </a:ext>
                    </a:extLst>
                  </p:cNvPr>
                  <p:cNvSpPr/>
                  <p:nvPr/>
                </p:nvSpPr>
                <p:spPr>
                  <a:xfrm>
                    <a:off x="2054225" y="5410481"/>
                    <a:ext cx="4041770" cy="490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10243;p133">
                  <a:extLst>
                    <a:ext uri="{FF2B5EF4-FFF2-40B4-BE49-F238E27FC236}">
                      <a16:creationId xmlns:a16="http://schemas.microsoft.com/office/drawing/2014/main" id="{419D6695-B192-14FF-A9C6-56B020AABE3A}"/>
                    </a:ext>
                  </a:extLst>
                </p:cNvPr>
                <p:cNvGrpSpPr/>
                <p:nvPr/>
              </p:nvGrpSpPr>
              <p:grpSpPr>
                <a:xfrm>
                  <a:off x="1168220" y="1305200"/>
                  <a:ext cx="1716317" cy="4595700"/>
                  <a:chOff x="1168220" y="1305200"/>
                  <a:chExt cx="1716317" cy="4595700"/>
                </a:xfrm>
              </p:grpSpPr>
              <p:sp>
                <p:nvSpPr>
                  <p:cNvPr id="86" name="Google Shape;10244;p133">
                    <a:extLst>
                      <a:ext uri="{FF2B5EF4-FFF2-40B4-BE49-F238E27FC236}">
                        <a16:creationId xmlns:a16="http://schemas.microsoft.com/office/drawing/2014/main" id="{01F10C93-ED32-6906-97EE-FE1CA02AC571}"/>
                      </a:ext>
                    </a:extLst>
                  </p:cNvPr>
                  <p:cNvSpPr/>
                  <p:nvPr/>
                </p:nvSpPr>
                <p:spPr>
                  <a:xfrm>
                    <a:off x="1427162" y="1684619"/>
                    <a:ext cx="1117500" cy="2253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10245;p133">
                    <a:extLst>
                      <a:ext uri="{FF2B5EF4-FFF2-40B4-BE49-F238E27FC236}">
                        <a16:creationId xmlns:a16="http://schemas.microsoft.com/office/drawing/2014/main" id="{39E947FC-3CA0-B070-7B96-F107C5DCE612}"/>
                      </a:ext>
                    </a:extLst>
                  </p:cNvPr>
                  <p:cNvSpPr/>
                  <p:nvPr/>
                </p:nvSpPr>
                <p:spPr>
                  <a:xfrm>
                    <a:off x="1427162" y="5296181"/>
                    <a:ext cx="1117500" cy="2271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0246;p133">
                    <a:extLst>
                      <a:ext uri="{FF2B5EF4-FFF2-40B4-BE49-F238E27FC236}">
                        <a16:creationId xmlns:a16="http://schemas.microsoft.com/office/drawing/2014/main" id="{6381712D-FE41-FC6B-4433-4AC001449712}"/>
                      </a:ext>
                    </a:extLst>
                  </p:cNvPr>
                  <p:cNvSpPr/>
                  <p:nvPr/>
                </p:nvSpPr>
                <p:spPr>
                  <a:xfrm>
                    <a:off x="1427162" y="4092856"/>
                    <a:ext cx="1117500" cy="2253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10247;p133">
                    <a:extLst>
                      <a:ext uri="{FF2B5EF4-FFF2-40B4-BE49-F238E27FC236}">
                        <a16:creationId xmlns:a16="http://schemas.microsoft.com/office/drawing/2014/main" id="{A831BB6E-F5EC-68A3-438C-F7479B27D8CF}"/>
                      </a:ext>
                    </a:extLst>
                  </p:cNvPr>
                  <p:cNvSpPr/>
                  <p:nvPr/>
                </p:nvSpPr>
                <p:spPr>
                  <a:xfrm>
                    <a:off x="1427162" y="2887944"/>
                    <a:ext cx="1117500" cy="2253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10248;p133">
                    <a:extLst>
                      <a:ext uri="{FF2B5EF4-FFF2-40B4-BE49-F238E27FC236}">
                        <a16:creationId xmlns:a16="http://schemas.microsoft.com/office/drawing/2014/main" id="{4D8D8944-7B6A-08BA-E524-CB50CFD263DF}"/>
                      </a:ext>
                    </a:extLst>
                  </p:cNvPr>
                  <p:cNvSpPr/>
                  <p:nvPr/>
                </p:nvSpPr>
                <p:spPr>
                  <a:xfrm>
                    <a:off x="1168220" y="1305200"/>
                    <a:ext cx="646200" cy="4595700"/>
                  </a:xfrm>
                  <a:prstGeom prst="roundRect">
                    <a:avLst>
                      <a:gd name="adj" fmla="val 28265"/>
                    </a:avLst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68575" rIns="68575" bIns="6857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91" name="Google Shape;10249;p133">
                    <a:extLst>
                      <a:ext uri="{FF2B5EF4-FFF2-40B4-BE49-F238E27FC236}">
                        <a16:creationId xmlns:a16="http://schemas.microsoft.com/office/drawing/2014/main" id="{42FE33CD-4B50-632F-60F6-CE617F94AB0A}"/>
                      </a:ext>
                    </a:extLst>
                  </p:cNvPr>
                  <p:cNvSpPr txBox="1"/>
                  <p:nvPr/>
                </p:nvSpPr>
                <p:spPr>
                  <a:xfrm rot="-5400000">
                    <a:off x="-666939" y="3279997"/>
                    <a:ext cx="4391700" cy="64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  <a:tabLst/>
                      <a:defRPr/>
                    </a:pPr>
                    <a:r>
                      <a:rPr kumimoji="0" lang="en-GB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Proxima Nova"/>
                        <a:cs typeface="Proxima Nova"/>
                        <a:sym typeface="Proxima Nova"/>
                      </a:rPr>
                      <a:t>Technology</a:t>
                    </a:r>
                    <a:endParaRPr kumimoji="0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Proxima Nova"/>
                      <a:cs typeface="Proxima Nova"/>
                      <a:sym typeface="Proxima Nova"/>
                    </a:endParaRPr>
                  </a:p>
                </p:txBody>
              </p:sp>
              <p:sp>
                <p:nvSpPr>
                  <p:cNvPr id="92" name="Google Shape;10250;p133">
                    <a:extLst>
                      <a:ext uri="{FF2B5EF4-FFF2-40B4-BE49-F238E27FC236}">
                        <a16:creationId xmlns:a16="http://schemas.microsoft.com/office/drawing/2014/main" id="{65ACCB18-07CF-BF29-6459-709B75C52B11}"/>
                      </a:ext>
                    </a:extLst>
                  </p:cNvPr>
                  <p:cNvSpPr/>
                  <p:nvPr/>
                </p:nvSpPr>
                <p:spPr>
                  <a:xfrm>
                    <a:off x="2205037" y="3865844"/>
                    <a:ext cx="679500" cy="6795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93" name="Google Shape;10251;p133">
                    <a:extLst>
                      <a:ext uri="{FF2B5EF4-FFF2-40B4-BE49-F238E27FC236}">
                        <a16:creationId xmlns:a16="http://schemas.microsoft.com/office/drawing/2014/main" id="{DE0D25BE-1452-A76B-91EA-CC2F7F5D571B}"/>
                      </a:ext>
                    </a:extLst>
                  </p:cNvPr>
                  <p:cNvSpPr/>
                  <p:nvPr/>
                </p:nvSpPr>
                <p:spPr>
                  <a:xfrm>
                    <a:off x="2205037" y="1457606"/>
                    <a:ext cx="679500" cy="6795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94" name="Google Shape;10252;p133">
                    <a:extLst>
                      <a:ext uri="{FF2B5EF4-FFF2-40B4-BE49-F238E27FC236}">
                        <a16:creationId xmlns:a16="http://schemas.microsoft.com/office/drawing/2014/main" id="{D2411030-54CC-D78B-CE97-A0796EDB39D6}"/>
                      </a:ext>
                    </a:extLst>
                  </p:cNvPr>
                  <p:cNvSpPr/>
                  <p:nvPr/>
                </p:nvSpPr>
                <p:spPr>
                  <a:xfrm>
                    <a:off x="2205037" y="5069169"/>
                    <a:ext cx="679500" cy="6810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95" name="Google Shape;10253;p133">
                    <a:extLst>
                      <a:ext uri="{FF2B5EF4-FFF2-40B4-BE49-F238E27FC236}">
                        <a16:creationId xmlns:a16="http://schemas.microsoft.com/office/drawing/2014/main" id="{C595EC0C-498F-6858-A406-A24ABCDE4321}"/>
                      </a:ext>
                    </a:extLst>
                  </p:cNvPr>
                  <p:cNvSpPr/>
                  <p:nvPr/>
                </p:nvSpPr>
                <p:spPr>
                  <a:xfrm>
                    <a:off x="2205037" y="2660931"/>
                    <a:ext cx="679500" cy="6810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3" name="Google Shape;10254;p133">
                <a:extLst>
                  <a:ext uri="{FF2B5EF4-FFF2-40B4-BE49-F238E27FC236}">
                    <a16:creationId xmlns:a16="http://schemas.microsoft.com/office/drawing/2014/main" id="{55AD5B07-337D-13D9-31CF-9A8CE607265F}"/>
                  </a:ext>
                </a:extLst>
              </p:cNvPr>
              <p:cNvGrpSpPr/>
              <p:nvPr/>
            </p:nvGrpSpPr>
            <p:grpSpPr>
              <a:xfrm flipH="1">
                <a:off x="6246697" y="1305200"/>
                <a:ext cx="4928259" cy="4595816"/>
                <a:chOff x="1168229" y="1305201"/>
                <a:chExt cx="4927766" cy="4595816"/>
              </a:xfrm>
            </p:grpSpPr>
            <p:grpSp>
              <p:nvGrpSpPr>
                <p:cNvPr id="64" name="Google Shape;10255;p133">
                  <a:extLst>
                    <a:ext uri="{FF2B5EF4-FFF2-40B4-BE49-F238E27FC236}">
                      <a16:creationId xmlns:a16="http://schemas.microsoft.com/office/drawing/2014/main" id="{69CA7A3B-97F0-4435-CB7B-09B032FE17E0}"/>
                    </a:ext>
                  </a:extLst>
                </p:cNvPr>
                <p:cNvGrpSpPr/>
                <p:nvPr/>
              </p:nvGrpSpPr>
              <p:grpSpPr>
                <a:xfrm>
                  <a:off x="2054225" y="1305206"/>
                  <a:ext cx="4041770" cy="4595811"/>
                  <a:chOff x="2054225" y="1305206"/>
                  <a:chExt cx="4041770" cy="4595811"/>
                </a:xfrm>
              </p:grpSpPr>
              <p:sp>
                <p:nvSpPr>
                  <p:cNvPr id="76" name="Google Shape;10256;p133">
                    <a:extLst>
                      <a:ext uri="{FF2B5EF4-FFF2-40B4-BE49-F238E27FC236}">
                        <a16:creationId xmlns:a16="http://schemas.microsoft.com/office/drawing/2014/main" id="{B4FE6A04-7334-C512-B08E-A2D81C9713BE}"/>
                      </a:ext>
                    </a:extLst>
                  </p:cNvPr>
                  <p:cNvSpPr/>
                  <p:nvPr/>
                </p:nvSpPr>
                <p:spPr>
                  <a:xfrm>
                    <a:off x="2054225" y="4918356"/>
                    <a:ext cx="4041770" cy="98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10257;p133">
                    <a:extLst>
                      <a:ext uri="{FF2B5EF4-FFF2-40B4-BE49-F238E27FC236}">
                        <a16:creationId xmlns:a16="http://schemas.microsoft.com/office/drawing/2014/main" id="{AFF1E06D-7DE0-1511-827F-65618DBBBFE5}"/>
                      </a:ext>
                    </a:extLst>
                  </p:cNvPr>
                  <p:cNvSpPr/>
                  <p:nvPr/>
                </p:nvSpPr>
                <p:spPr>
                  <a:xfrm>
                    <a:off x="2054225" y="3713444"/>
                    <a:ext cx="4041770" cy="98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10258;p133">
                    <a:extLst>
                      <a:ext uri="{FF2B5EF4-FFF2-40B4-BE49-F238E27FC236}">
                        <a16:creationId xmlns:a16="http://schemas.microsoft.com/office/drawing/2014/main" id="{F89A88A2-6FFE-EA31-7BEA-4633C1B15E76}"/>
                      </a:ext>
                    </a:extLst>
                  </p:cNvPr>
                  <p:cNvSpPr/>
                  <p:nvPr/>
                </p:nvSpPr>
                <p:spPr>
                  <a:xfrm>
                    <a:off x="2054225" y="2510119"/>
                    <a:ext cx="4041770" cy="98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10259;p133">
                    <a:extLst>
                      <a:ext uri="{FF2B5EF4-FFF2-40B4-BE49-F238E27FC236}">
                        <a16:creationId xmlns:a16="http://schemas.microsoft.com/office/drawing/2014/main" id="{3B0B4E9D-3389-C366-1E25-573BD708D01E}"/>
                      </a:ext>
                    </a:extLst>
                  </p:cNvPr>
                  <p:cNvSpPr/>
                  <p:nvPr/>
                </p:nvSpPr>
                <p:spPr>
                  <a:xfrm>
                    <a:off x="2054225" y="1305206"/>
                    <a:ext cx="4041770" cy="9826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4780" extrusionOk="0">
                        <a:moveTo>
                          <a:pt x="19662" y="0"/>
                        </a:moveTo>
                        <a:lnTo>
                          <a:pt x="2390" y="0"/>
                        </a:lnTo>
                        <a:cubicBezTo>
                          <a:pt x="1070" y="0"/>
                          <a:pt x="0" y="1070"/>
                          <a:pt x="0" y="2390"/>
                        </a:cubicBezTo>
                        <a:cubicBezTo>
                          <a:pt x="0" y="3710"/>
                          <a:pt x="1070" y="4780"/>
                          <a:pt x="2390" y="4780"/>
                        </a:cubicBezTo>
                        <a:lnTo>
                          <a:pt x="19662" y="4780"/>
                        </a:lnTo>
                        <a:lnTo>
                          <a:pt x="19662" y="0"/>
                        </a:lnTo>
                        <a:close/>
                      </a:path>
                    </a:pathLst>
                  </a:custGeom>
                  <a:solidFill>
                    <a:srgbClr val="EFEFEF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0260;p133">
                    <a:extLst>
                      <a:ext uri="{FF2B5EF4-FFF2-40B4-BE49-F238E27FC236}">
                        <a16:creationId xmlns:a16="http://schemas.microsoft.com/office/drawing/2014/main" id="{C782A2E7-05D4-AB50-8F07-AEDC93DB53FB}"/>
                      </a:ext>
                    </a:extLst>
                  </p:cNvPr>
                  <p:cNvSpPr/>
                  <p:nvPr/>
                </p:nvSpPr>
                <p:spPr>
                  <a:xfrm>
                    <a:off x="2054225" y="1797331"/>
                    <a:ext cx="4041770" cy="490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10261;p133">
                    <a:extLst>
                      <a:ext uri="{FF2B5EF4-FFF2-40B4-BE49-F238E27FC236}">
                        <a16:creationId xmlns:a16="http://schemas.microsoft.com/office/drawing/2014/main" id="{C867A83E-B0F4-8932-1134-0997B08CB18B}"/>
                      </a:ext>
                    </a:extLst>
                  </p:cNvPr>
                  <p:cNvSpPr/>
                  <p:nvPr/>
                </p:nvSpPr>
                <p:spPr>
                  <a:xfrm>
                    <a:off x="2054225" y="3000656"/>
                    <a:ext cx="4041770" cy="49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10262;p133">
                    <a:extLst>
                      <a:ext uri="{FF2B5EF4-FFF2-40B4-BE49-F238E27FC236}">
                        <a16:creationId xmlns:a16="http://schemas.microsoft.com/office/drawing/2014/main" id="{C4000431-014D-15E1-08C2-A38DD5D58A99}"/>
                      </a:ext>
                    </a:extLst>
                  </p:cNvPr>
                  <p:cNvSpPr/>
                  <p:nvPr/>
                </p:nvSpPr>
                <p:spPr>
                  <a:xfrm>
                    <a:off x="2054225" y="4205569"/>
                    <a:ext cx="4041770" cy="49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10263;p133">
                    <a:extLst>
                      <a:ext uri="{FF2B5EF4-FFF2-40B4-BE49-F238E27FC236}">
                        <a16:creationId xmlns:a16="http://schemas.microsoft.com/office/drawing/2014/main" id="{258EBA20-B974-003B-5FB1-9B0A68803B30}"/>
                      </a:ext>
                    </a:extLst>
                  </p:cNvPr>
                  <p:cNvSpPr/>
                  <p:nvPr/>
                </p:nvSpPr>
                <p:spPr>
                  <a:xfrm>
                    <a:off x="2054225" y="5410481"/>
                    <a:ext cx="4041770" cy="490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2" h="2390" extrusionOk="0">
                        <a:moveTo>
                          <a:pt x="0" y="0"/>
                        </a:moveTo>
                        <a:cubicBezTo>
                          <a:pt x="0" y="1320"/>
                          <a:pt x="1070" y="2390"/>
                          <a:pt x="2390" y="2390"/>
                        </a:cubicBezTo>
                        <a:lnTo>
                          <a:pt x="19662" y="2390"/>
                        </a:lnTo>
                        <a:lnTo>
                          <a:pt x="1966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" name="Google Shape;10264;p133">
                  <a:extLst>
                    <a:ext uri="{FF2B5EF4-FFF2-40B4-BE49-F238E27FC236}">
                      <a16:creationId xmlns:a16="http://schemas.microsoft.com/office/drawing/2014/main" id="{901DC335-7231-1E8A-D096-1B59FB72CAD3}"/>
                    </a:ext>
                  </a:extLst>
                </p:cNvPr>
                <p:cNvGrpSpPr/>
                <p:nvPr/>
              </p:nvGrpSpPr>
              <p:grpSpPr>
                <a:xfrm>
                  <a:off x="1168229" y="1305201"/>
                  <a:ext cx="1716308" cy="4595700"/>
                  <a:chOff x="1168229" y="1305201"/>
                  <a:chExt cx="1716308" cy="4595700"/>
                </a:xfrm>
              </p:grpSpPr>
              <p:sp>
                <p:nvSpPr>
                  <p:cNvPr id="66" name="Google Shape;10265;p133">
                    <a:extLst>
                      <a:ext uri="{FF2B5EF4-FFF2-40B4-BE49-F238E27FC236}">
                        <a16:creationId xmlns:a16="http://schemas.microsoft.com/office/drawing/2014/main" id="{941024B9-3B1A-D18D-1222-C64EC3042346}"/>
                      </a:ext>
                    </a:extLst>
                  </p:cNvPr>
                  <p:cNvSpPr/>
                  <p:nvPr/>
                </p:nvSpPr>
                <p:spPr>
                  <a:xfrm>
                    <a:off x="1427162" y="1684619"/>
                    <a:ext cx="1117500" cy="2253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10266;p133">
                    <a:extLst>
                      <a:ext uri="{FF2B5EF4-FFF2-40B4-BE49-F238E27FC236}">
                        <a16:creationId xmlns:a16="http://schemas.microsoft.com/office/drawing/2014/main" id="{D4E47E09-B6FE-19DB-C724-B46F6247CA69}"/>
                      </a:ext>
                    </a:extLst>
                  </p:cNvPr>
                  <p:cNvSpPr/>
                  <p:nvPr/>
                </p:nvSpPr>
                <p:spPr>
                  <a:xfrm>
                    <a:off x="1427162" y="5296181"/>
                    <a:ext cx="1117500" cy="2271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10267;p133">
                    <a:extLst>
                      <a:ext uri="{FF2B5EF4-FFF2-40B4-BE49-F238E27FC236}">
                        <a16:creationId xmlns:a16="http://schemas.microsoft.com/office/drawing/2014/main" id="{52BCD5B5-87F5-2787-F126-959E951CA387}"/>
                      </a:ext>
                    </a:extLst>
                  </p:cNvPr>
                  <p:cNvSpPr/>
                  <p:nvPr/>
                </p:nvSpPr>
                <p:spPr>
                  <a:xfrm>
                    <a:off x="1427162" y="4092856"/>
                    <a:ext cx="1117500" cy="2253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10268;p133">
                    <a:extLst>
                      <a:ext uri="{FF2B5EF4-FFF2-40B4-BE49-F238E27FC236}">
                        <a16:creationId xmlns:a16="http://schemas.microsoft.com/office/drawing/2014/main" id="{28D80901-C6F4-EB21-90B6-F1322FC62832}"/>
                      </a:ext>
                    </a:extLst>
                  </p:cNvPr>
                  <p:cNvSpPr/>
                  <p:nvPr/>
                </p:nvSpPr>
                <p:spPr>
                  <a:xfrm>
                    <a:off x="1427162" y="2887944"/>
                    <a:ext cx="1117500" cy="225300"/>
                  </a:xfrm>
                  <a:prstGeom prst="rect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34275" rIns="68575" bIns="34275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10269;p133">
                    <a:extLst>
                      <a:ext uri="{FF2B5EF4-FFF2-40B4-BE49-F238E27FC236}">
                        <a16:creationId xmlns:a16="http://schemas.microsoft.com/office/drawing/2014/main" id="{75C51AE6-CDC2-4A73-CC67-E8A7DE760EBA}"/>
                      </a:ext>
                    </a:extLst>
                  </p:cNvPr>
                  <p:cNvSpPr/>
                  <p:nvPr/>
                </p:nvSpPr>
                <p:spPr>
                  <a:xfrm>
                    <a:off x="1168229" y="1305201"/>
                    <a:ext cx="646200" cy="4595700"/>
                  </a:xfrm>
                  <a:prstGeom prst="roundRect">
                    <a:avLst>
                      <a:gd name="adj" fmla="val 28265"/>
                    </a:avLst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68575" tIns="68575" rIns="68575" bIns="6857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71" name="Google Shape;10270;p133">
                    <a:extLst>
                      <a:ext uri="{FF2B5EF4-FFF2-40B4-BE49-F238E27FC236}">
                        <a16:creationId xmlns:a16="http://schemas.microsoft.com/office/drawing/2014/main" id="{DE9DE51E-3513-5B7E-8323-885C517EE06D}"/>
                      </a:ext>
                    </a:extLst>
                  </p:cNvPr>
                  <p:cNvSpPr txBox="1"/>
                  <p:nvPr/>
                </p:nvSpPr>
                <p:spPr>
                  <a:xfrm rot="5400000">
                    <a:off x="-640890" y="3183388"/>
                    <a:ext cx="4391700" cy="697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  <a:tabLst/>
                      <a:defRPr/>
                    </a:pPr>
                    <a:r>
                      <a:rPr kumimoji="0" lang="en-GB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/>
                        <a:cs typeface="Calibri"/>
                        <a:sym typeface="Calibri"/>
                      </a:rPr>
                      <a:t>Policy</a:t>
                    </a:r>
                    <a:endParaRPr kumimoji="0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72" name="Google Shape;10271;p133">
                    <a:extLst>
                      <a:ext uri="{FF2B5EF4-FFF2-40B4-BE49-F238E27FC236}">
                        <a16:creationId xmlns:a16="http://schemas.microsoft.com/office/drawing/2014/main" id="{F470F32D-2F47-1924-66AB-C3FA2EE1B25A}"/>
                      </a:ext>
                    </a:extLst>
                  </p:cNvPr>
                  <p:cNvSpPr/>
                  <p:nvPr/>
                </p:nvSpPr>
                <p:spPr>
                  <a:xfrm>
                    <a:off x="2205037" y="3865844"/>
                    <a:ext cx="679500" cy="6795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73" name="Google Shape;10272;p133">
                    <a:extLst>
                      <a:ext uri="{FF2B5EF4-FFF2-40B4-BE49-F238E27FC236}">
                        <a16:creationId xmlns:a16="http://schemas.microsoft.com/office/drawing/2014/main" id="{9E07FA8A-D153-B476-1844-BCE88F352B4D}"/>
                      </a:ext>
                    </a:extLst>
                  </p:cNvPr>
                  <p:cNvSpPr/>
                  <p:nvPr/>
                </p:nvSpPr>
                <p:spPr>
                  <a:xfrm>
                    <a:off x="2205037" y="1457606"/>
                    <a:ext cx="679500" cy="6795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74" name="Google Shape;10273;p133">
                    <a:extLst>
                      <a:ext uri="{FF2B5EF4-FFF2-40B4-BE49-F238E27FC236}">
                        <a16:creationId xmlns:a16="http://schemas.microsoft.com/office/drawing/2014/main" id="{F5116170-2C22-1B72-0E5B-BB4B47BCE7CC}"/>
                      </a:ext>
                    </a:extLst>
                  </p:cNvPr>
                  <p:cNvSpPr/>
                  <p:nvPr/>
                </p:nvSpPr>
                <p:spPr>
                  <a:xfrm>
                    <a:off x="2205037" y="5069169"/>
                    <a:ext cx="679500" cy="6810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75" name="Google Shape;10274;p133">
                    <a:extLst>
                      <a:ext uri="{FF2B5EF4-FFF2-40B4-BE49-F238E27FC236}">
                        <a16:creationId xmlns:a16="http://schemas.microsoft.com/office/drawing/2014/main" id="{5340BEB3-7A3B-5C02-350B-62C24EEECD89}"/>
                      </a:ext>
                    </a:extLst>
                  </p:cNvPr>
                  <p:cNvSpPr/>
                  <p:nvPr/>
                </p:nvSpPr>
                <p:spPr>
                  <a:xfrm>
                    <a:off x="2205037" y="2660931"/>
                    <a:ext cx="679500" cy="681000"/>
                  </a:xfrm>
                  <a:prstGeom prst="ellipse">
                    <a:avLst/>
                  </a:prstGeom>
                  <a:solidFill>
                    <a:srgbClr val="F5F6F5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0" tIns="34275" rIns="0" bIns="3427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100"/>
                      <a:buFont typeface="Arial"/>
                      <a:buNone/>
                      <a:tabLst/>
                      <a:defRPr/>
                    </a:pPr>
                    <a:endParaRPr kumimoji="0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7" name="Google Shape;10275;p133">
              <a:extLst>
                <a:ext uri="{FF2B5EF4-FFF2-40B4-BE49-F238E27FC236}">
                  <a16:creationId xmlns:a16="http://schemas.microsoft.com/office/drawing/2014/main" id="{B2C08A5B-58E6-ECBD-D5D4-B8508FFE3C57}"/>
                </a:ext>
              </a:extLst>
            </p:cNvPr>
            <p:cNvGrpSpPr/>
            <p:nvPr/>
          </p:nvGrpSpPr>
          <p:grpSpPr>
            <a:xfrm>
              <a:off x="2188833" y="1670303"/>
              <a:ext cx="2161926" cy="676693"/>
              <a:chOff x="8921977" y="1466725"/>
              <a:chExt cx="2937000" cy="933756"/>
            </a:xfrm>
          </p:grpSpPr>
          <p:sp>
            <p:nvSpPr>
              <p:cNvPr id="60" name="Google Shape;10276;p133">
                <a:extLst>
                  <a:ext uri="{FF2B5EF4-FFF2-40B4-BE49-F238E27FC236}">
                    <a16:creationId xmlns:a16="http://schemas.microsoft.com/office/drawing/2014/main" id="{B80F841F-5F35-0BB2-C41E-B270017ABA77}"/>
                  </a:ext>
                </a:extLst>
              </p:cNvPr>
              <p:cNvSpPr txBox="1"/>
              <p:nvPr/>
            </p:nvSpPr>
            <p:spPr>
              <a:xfrm>
                <a:off x="8921977" y="1466725"/>
                <a:ext cx="2937000" cy="3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Single Source of Truth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61" name="Google Shape;10277;p133">
                <a:extLst>
                  <a:ext uri="{FF2B5EF4-FFF2-40B4-BE49-F238E27FC236}">
                    <a16:creationId xmlns:a16="http://schemas.microsoft.com/office/drawing/2014/main" id="{342D68B1-50ED-4B44-2AEB-88850130B893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47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Unique identities and registries to establish identity in the ecosystem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28" name="Google Shape;10278;p133">
              <a:extLst>
                <a:ext uri="{FF2B5EF4-FFF2-40B4-BE49-F238E27FC236}">
                  <a16:creationId xmlns:a16="http://schemas.microsoft.com/office/drawing/2014/main" id="{DA200FCE-74F1-AEE0-4E5A-7407D43290EA}"/>
                </a:ext>
              </a:extLst>
            </p:cNvPr>
            <p:cNvGrpSpPr/>
            <p:nvPr/>
          </p:nvGrpSpPr>
          <p:grpSpPr>
            <a:xfrm>
              <a:off x="2188833" y="2543065"/>
              <a:ext cx="2161926" cy="676668"/>
              <a:chOff x="8921977" y="1466725"/>
              <a:chExt cx="2937000" cy="933721"/>
            </a:xfrm>
          </p:grpSpPr>
          <p:sp>
            <p:nvSpPr>
              <p:cNvPr id="58" name="Google Shape;10279;p133">
                <a:extLst>
                  <a:ext uri="{FF2B5EF4-FFF2-40B4-BE49-F238E27FC236}">
                    <a16:creationId xmlns:a16="http://schemas.microsoft.com/office/drawing/2014/main" id="{88F8C4D8-7964-AE37-4091-6916E8766F8C}"/>
                  </a:ext>
                </a:extLst>
              </p:cNvPr>
              <p:cNvSpPr txBox="1"/>
              <p:nvPr/>
            </p:nvSpPr>
            <p:spPr>
              <a:xfrm>
                <a:off x="8921977" y="1466725"/>
                <a:ext cx="2937000" cy="3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Federated Architecture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59" name="Google Shape;10280;p133">
                <a:extLst>
                  <a:ext uri="{FF2B5EF4-FFF2-40B4-BE49-F238E27FC236}">
                    <a16:creationId xmlns:a16="http://schemas.microsoft.com/office/drawing/2014/main" id="{64118A8A-F142-55A5-6A3D-86D878E7F1D8}"/>
                  </a:ext>
                </a:extLst>
              </p:cNvPr>
              <p:cNvSpPr txBox="1"/>
              <p:nvPr/>
            </p:nvSpPr>
            <p:spPr>
              <a:xfrm>
                <a:off x="8929771" y="1925881"/>
                <a:ext cx="2929200" cy="474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Interconnected yet independent systems. 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30" name="Google Shape;10281;p133">
              <a:extLst>
                <a:ext uri="{FF2B5EF4-FFF2-40B4-BE49-F238E27FC236}">
                  <a16:creationId xmlns:a16="http://schemas.microsoft.com/office/drawing/2014/main" id="{97EB754D-AD24-6924-A384-C50814074C6D}"/>
                </a:ext>
              </a:extLst>
            </p:cNvPr>
            <p:cNvGrpSpPr/>
            <p:nvPr/>
          </p:nvGrpSpPr>
          <p:grpSpPr>
            <a:xfrm>
              <a:off x="2188833" y="3315135"/>
              <a:ext cx="2161926" cy="777382"/>
              <a:chOff x="8921977" y="1327786"/>
              <a:chExt cx="2937000" cy="1072695"/>
            </a:xfrm>
          </p:grpSpPr>
          <p:sp>
            <p:nvSpPr>
              <p:cNvPr id="56" name="Google Shape;10282;p133">
                <a:extLst>
                  <a:ext uri="{FF2B5EF4-FFF2-40B4-BE49-F238E27FC236}">
                    <a16:creationId xmlns:a16="http://schemas.microsoft.com/office/drawing/2014/main" id="{96676800-7B43-CB26-4D7A-ECC07EF7D9F1}"/>
                  </a:ext>
                </a:extLst>
              </p:cNvPr>
              <p:cNvSpPr txBox="1"/>
              <p:nvPr/>
            </p:nvSpPr>
            <p:spPr>
              <a:xfrm>
                <a:off x="8921977" y="1327786"/>
                <a:ext cx="2937000" cy="659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Open APIs &amp; Interoperability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57" name="Google Shape;10283;p133">
                <a:extLst>
                  <a:ext uri="{FF2B5EF4-FFF2-40B4-BE49-F238E27FC236}">
                    <a16:creationId xmlns:a16="http://schemas.microsoft.com/office/drawing/2014/main" id="{2EBCA24B-D58E-EF62-C38F-7F014D0B864D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47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Interoperable standards for seamless transfer of data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32" name="Google Shape;10284;p133">
              <a:extLst>
                <a:ext uri="{FF2B5EF4-FFF2-40B4-BE49-F238E27FC236}">
                  <a16:creationId xmlns:a16="http://schemas.microsoft.com/office/drawing/2014/main" id="{035C7FBD-BDC4-D185-31A8-BB627445C008}"/>
                </a:ext>
              </a:extLst>
            </p:cNvPr>
            <p:cNvGrpSpPr/>
            <p:nvPr/>
          </p:nvGrpSpPr>
          <p:grpSpPr>
            <a:xfrm>
              <a:off x="2188833" y="4288586"/>
              <a:ext cx="2161926" cy="676693"/>
              <a:chOff x="8921977" y="1466725"/>
              <a:chExt cx="2937000" cy="933756"/>
            </a:xfrm>
          </p:grpSpPr>
          <p:sp>
            <p:nvSpPr>
              <p:cNvPr id="54" name="Google Shape;10285;p133">
                <a:extLst>
                  <a:ext uri="{FF2B5EF4-FFF2-40B4-BE49-F238E27FC236}">
                    <a16:creationId xmlns:a16="http://schemas.microsoft.com/office/drawing/2014/main" id="{2FEE8AA4-68D3-36A6-E954-B4B9C65A4D20}"/>
                  </a:ext>
                </a:extLst>
              </p:cNvPr>
              <p:cNvSpPr txBox="1"/>
              <p:nvPr/>
            </p:nvSpPr>
            <p:spPr>
              <a:xfrm>
                <a:off x="8921977" y="1466725"/>
                <a:ext cx="2937000" cy="3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IndEA Framework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55" name="Google Shape;10286;p133">
                <a:extLst>
                  <a:ext uri="{FF2B5EF4-FFF2-40B4-BE49-F238E27FC236}">
                    <a16:creationId xmlns:a16="http://schemas.microsoft.com/office/drawing/2014/main" id="{1A2A8268-6154-A423-DAC7-4F9187541896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47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India Enterprise architecture approach  to build digital governance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34" name="Google Shape;10287;p133">
              <a:extLst>
                <a:ext uri="{FF2B5EF4-FFF2-40B4-BE49-F238E27FC236}">
                  <a16:creationId xmlns:a16="http://schemas.microsoft.com/office/drawing/2014/main" id="{2F53C3E8-0EF2-7497-0A4A-A94EBD619EF8}"/>
                </a:ext>
              </a:extLst>
            </p:cNvPr>
            <p:cNvGrpSpPr/>
            <p:nvPr/>
          </p:nvGrpSpPr>
          <p:grpSpPr>
            <a:xfrm>
              <a:off x="4670443" y="1670282"/>
              <a:ext cx="2250073" cy="676714"/>
              <a:chOff x="8921977" y="1466696"/>
              <a:chExt cx="3056749" cy="933785"/>
            </a:xfrm>
          </p:grpSpPr>
          <p:sp>
            <p:nvSpPr>
              <p:cNvPr id="52" name="Google Shape;10288;p133">
                <a:extLst>
                  <a:ext uri="{FF2B5EF4-FFF2-40B4-BE49-F238E27FC236}">
                    <a16:creationId xmlns:a16="http://schemas.microsoft.com/office/drawing/2014/main" id="{67E6E507-2584-80ED-D3E2-A4088182FBFF}"/>
                  </a:ext>
                </a:extLst>
              </p:cNvPr>
              <p:cNvSpPr txBox="1"/>
              <p:nvPr/>
            </p:nvSpPr>
            <p:spPr>
              <a:xfrm>
                <a:off x="8921977" y="1466696"/>
                <a:ext cx="3056749" cy="381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Privacy &amp; Security by design</a:t>
                </a:r>
                <a:endParaRPr kumimoji="0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53" name="Google Shape;10289;p133">
                <a:extLst>
                  <a:ext uri="{FF2B5EF4-FFF2-40B4-BE49-F238E27FC236}">
                    <a16:creationId xmlns:a16="http://schemas.microsoft.com/office/drawing/2014/main" id="{CB5C0089-0C41-7397-7468-1E26C6302C28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47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Consent and encryption to ensure security of user data.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35" name="Google Shape;10290;p133">
              <a:extLst>
                <a:ext uri="{FF2B5EF4-FFF2-40B4-BE49-F238E27FC236}">
                  <a16:creationId xmlns:a16="http://schemas.microsoft.com/office/drawing/2014/main" id="{83A8DF55-1903-6122-2D90-046689049F8E}"/>
                </a:ext>
              </a:extLst>
            </p:cNvPr>
            <p:cNvGrpSpPr/>
            <p:nvPr/>
          </p:nvGrpSpPr>
          <p:grpSpPr>
            <a:xfrm>
              <a:off x="4670444" y="2543064"/>
              <a:ext cx="2161926" cy="542551"/>
              <a:chOff x="8921977" y="1466725"/>
              <a:chExt cx="2937000" cy="748656"/>
            </a:xfrm>
          </p:grpSpPr>
          <p:sp>
            <p:nvSpPr>
              <p:cNvPr id="50" name="Google Shape;10291;p133">
                <a:extLst>
                  <a:ext uri="{FF2B5EF4-FFF2-40B4-BE49-F238E27FC236}">
                    <a16:creationId xmlns:a16="http://schemas.microsoft.com/office/drawing/2014/main" id="{DAE12335-49D2-45D2-05E6-0D0BBA99808E}"/>
                  </a:ext>
                </a:extLst>
              </p:cNvPr>
              <p:cNvSpPr txBox="1"/>
              <p:nvPr/>
            </p:nvSpPr>
            <p:spPr>
              <a:xfrm>
                <a:off x="8921977" y="1466725"/>
                <a:ext cx="2937000" cy="3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User inclusivity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51" name="Google Shape;10292;p133">
                <a:extLst>
                  <a:ext uri="{FF2B5EF4-FFF2-40B4-BE49-F238E27FC236}">
                    <a16:creationId xmlns:a16="http://schemas.microsoft.com/office/drawing/2014/main" id="{7E32274B-B1BB-72B3-77E7-129E458D52A8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2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Equitable access for all users.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36" name="Google Shape;10293;p133">
              <a:extLst>
                <a:ext uri="{FF2B5EF4-FFF2-40B4-BE49-F238E27FC236}">
                  <a16:creationId xmlns:a16="http://schemas.microsoft.com/office/drawing/2014/main" id="{803AC31A-215C-4DDD-501E-ECE4AE25F95A}"/>
                </a:ext>
              </a:extLst>
            </p:cNvPr>
            <p:cNvGrpSpPr/>
            <p:nvPr/>
          </p:nvGrpSpPr>
          <p:grpSpPr>
            <a:xfrm>
              <a:off x="4670444" y="3415824"/>
              <a:ext cx="2161926" cy="542551"/>
              <a:chOff x="8921977" y="1466725"/>
              <a:chExt cx="2937000" cy="748656"/>
            </a:xfrm>
          </p:grpSpPr>
          <p:sp>
            <p:nvSpPr>
              <p:cNvPr id="48" name="Google Shape;10294;p133">
                <a:extLst>
                  <a:ext uri="{FF2B5EF4-FFF2-40B4-BE49-F238E27FC236}">
                    <a16:creationId xmlns:a16="http://schemas.microsoft.com/office/drawing/2014/main" id="{0AD7D7F7-DDE9-F54E-B559-E56B3B394382}"/>
                  </a:ext>
                </a:extLst>
              </p:cNvPr>
              <p:cNvSpPr txBox="1"/>
              <p:nvPr/>
            </p:nvSpPr>
            <p:spPr>
              <a:xfrm>
                <a:off x="8921977" y="1466725"/>
                <a:ext cx="2937000" cy="38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  <a:tabLst/>
                  <a:defRPr/>
                </a:pPr>
                <a:r>
                  <a:rPr kumimoji="0" lang="en-GB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Voluntary Participation</a:t>
                </a: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49" name="Google Shape;10295;p133">
                <a:extLst>
                  <a:ext uri="{FF2B5EF4-FFF2-40B4-BE49-F238E27FC236}">
                    <a16:creationId xmlns:a16="http://schemas.microsoft.com/office/drawing/2014/main" id="{5CB9C6EA-6028-0FFB-E563-2CD385797272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28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Optional involvement, no coercion.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grpSp>
          <p:nvGrpSpPr>
            <p:cNvPr id="37" name="Google Shape;10296;p133">
              <a:extLst>
                <a:ext uri="{FF2B5EF4-FFF2-40B4-BE49-F238E27FC236}">
                  <a16:creationId xmlns:a16="http://schemas.microsoft.com/office/drawing/2014/main" id="{7A34E335-E441-5C59-199D-48846AEFC321}"/>
                </a:ext>
              </a:extLst>
            </p:cNvPr>
            <p:cNvGrpSpPr/>
            <p:nvPr/>
          </p:nvGrpSpPr>
          <p:grpSpPr>
            <a:xfrm>
              <a:off x="4670444" y="4288586"/>
              <a:ext cx="2161926" cy="676693"/>
              <a:chOff x="8921977" y="1466725"/>
              <a:chExt cx="2937000" cy="933756"/>
            </a:xfrm>
          </p:grpSpPr>
          <p:sp>
            <p:nvSpPr>
              <p:cNvPr id="46" name="Google Shape;10297;p133">
                <a:extLst>
                  <a:ext uri="{FF2B5EF4-FFF2-40B4-BE49-F238E27FC236}">
                    <a16:creationId xmlns:a16="http://schemas.microsoft.com/office/drawing/2014/main" id="{B1A321CD-19A0-348B-896A-D98D700A5A5B}"/>
                  </a:ext>
                </a:extLst>
              </p:cNvPr>
              <p:cNvSpPr txBox="1"/>
              <p:nvPr/>
            </p:nvSpPr>
            <p:spPr>
              <a:xfrm>
                <a:off x="8921977" y="1466725"/>
                <a:ext cx="2937000" cy="4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  <a:tabLst/>
                  <a:defRPr/>
                </a:pPr>
                <a:r>
                  <a:rPr kumimoji="0" lang="en-GB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Wellness Centric</a:t>
                </a: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47" name="Google Shape;10298;p133">
                <a:extLst>
                  <a:ext uri="{FF2B5EF4-FFF2-40B4-BE49-F238E27FC236}">
                    <a16:creationId xmlns:a16="http://schemas.microsoft.com/office/drawing/2014/main" id="{459FE0C3-8E73-BC62-A9F6-C8D59E35D60F}"/>
                  </a:ext>
                </a:extLst>
              </p:cNvPr>
              <p:cNvSpPr txBox="1"/>
              <p:nvPr/>
            </p:nvSpPr>
            <p:spPr>
              <a:xfrm>
                <a:off x="8929772" y="1925881"/>
                <a:ext cx="2929200" cy="47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34275" rIns="0" bIns="34275" anchor="t" anchorCtr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r>
                  <a:rPr kumimoji="0" lang="en-GB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Proxima Nova"/>
                    <a:cs typeface="Proxima Nova"/>
                    <a:sym typeface="Proxima Nova"/>
                  </a:rPr>
                  <a:t>Moving away from curative to preventive healthcare</a:t>
                </a: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Proxima Nova"/>
                  <a:cs typeface="Proxima Nova"/>
                  <a:sym typeface="Proxima Nova"/>
                </a:endParaRPr>
              </a:p>
            </p:txBody>
          </p:sp>
        </p:grpSp>
        <p:pic>
          <p:nvPicPr>
            <p:cNvPr id="38" name="Google Shape;10299;p133" descr="Internet Of Things outline">
              <a:extLst>
                <a:ext uri="{FF2B5EF4-FFF2-40B4-BE49-F238E27FC236}">
                  <a16:creationId xmlns:a16="http://schemas.microsoft.com/office/drawing/2014/main" id="{9F03C4EE-16C6-53AC-4608-4E5D9EE5C8C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635323" y="1822882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0300;p133" descr="Hierarchy outline">
              <a:extLst>
                <a:ext uri="{FF2B5EF4-FFF2-40B4-BE49-F238E27FC236}">
                  <a16:creationId xmlns:a16="http://schemas.microsoft.com/office/drawing/2014/main" id="{59B048DB-0E3E-1DF1-DA56-939BDC4F246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35322" y="2695646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301;p133" descr="Network outline">
              <a:extLst>
                <a:ext uri="{FF2B5EF4-FFF2-40B4-BE49-F238E27FC236}">
                  <a16:creationId xmlns:a16="http://schemas.microsoft.com/office/drawing/2014/main" id="{D71E22FD-1CD5-9ED7-F5BF-28F53DFBA7B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35324" y="3568411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10302;p133" descr="Steering Wheel outline">
              <a:extLst>
                <a:ext uri="{FF2B5EF4-FFF2-40B4-BE49-F238E27FC236}">
                  <a16:creationId xmlns:a16="http://schemas.microsoft.com/office/drawing/2014/main" id="{8F294279-6134-47A8-C937-6B91A22A1F99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35317" y="4441188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10303;p133">
              <a:extLst>
                <a:ext uri="{FF2B5EF4-FFF2-40B4-BE49-F238E27FC236}">
                  <a16:creationId xmlns:a16="http://schemas.microsoft.com/office/drawing/2014/main" id="{C2AAC55A-0BF8-9A7E-58A4-509C5F84BFA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87240" y="1822878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10304;p133" descr="Connections outline">
              <a:extLst>
                <a:ext uri="{FF2B5EF4-FFF2-40B4-BE49-F238E27FC236}">
                  <a16:creationId xmlns:a16="http://schemas.microsoft.com/office/drawing/2014/main" id="{547D7FEA-8301-89BF-4816-4F5838B8D81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987244" y="2695639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10305;p133">
              <a:extLst>
                <a:ext uri="{FF2B5EF4-FFF2-40B4-BE49-F238E27FC236}">
                  <a16:creationId xmlns:a16="http://schemas.microsoft.com/office/drawing/2014/main" id="{BDB176A0-5808-C819-3738-F96D1504CC8B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87242" y="3568411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10306;p133" descr="Homeopathy outline">
              <a:extLst>
                <a:ext uri="{FF2B5EF4-FFF2-40B4-BE49-F238E27FC236}">
                  <a16:creationId xmlns:a16="http://schemas.microsoft.com/office/drawing/2014/main" id="{61580994-4875-AF40-8D25-DE2899D3F9E8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987240" y="4441204"/>
              <a:ext cx="369318" cy="3619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307;p133">
            <a:extLst>
              <a:ext uri="{FF2B5EF4-FFF2-40B4-BE49-F238E27FC236}">
                <a16:creationId xmlns:a16="http://schemas.microsoft.com/office/drawing/2014/main" id="{09E5C197-D663-41C2-4860-603651AC6DED}"/>
              </a:ext>
            </a:extLst>
          </p:cNvPr>
          <p:cNvSpPr txBox="1"/>
          <p:nvPr/>
        </p:nvSpPr>
        <p:spPr>
          <a:xfrm>
            <a:off x="1042191" y="1456272"/>
            <a:ext cx="6972900" cy="2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roxima Nova"/>
                <a:cs typeface="Proxima Nova"/>
                <a:sym typeface="Proxima Nova"/>
              </a:rPr>
              <a:t>Guiding principles of </a:t>
            </a: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roxima Nova"/>
                <a:cs typeface="Proxima Nova"/>
                <a:sym typeface="Proxima Nova"/>
              </a:rPr>
              <a:t>Ayushman Bharat Digital Mission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0307;p133">
            <a:extLst>
              <a:ext uri="{FF2B5EF4-FFF2-40B4-BE49-F238E27FC236}">
                <a16:creationId xmlns:a16="http://schemas.microsoft.com/office/drawing/2014/main" id="{04348931-C3D7-875F-8666-023077CC066A}"/>
              </a:ext>
            </a:extLst>
          </p:cNvPr>
          <p:cNvSpPr txBox="1"/>
          <p:nvPr/>
        </p:nvSpPr>
        <p:spPr>
          <a:xfrm>
            <a:off x="1094361" y="922623"/>
            <a:ext cx="6972900" cy="26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-GB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Proxima Nova"/>
                <a:cs typeface="Proxima Nova"/>
                <a:sym typeface="Proxima Nova"/>
              </a:rPr>
              <a:t>Ayushman Bharat Digital Mission was launched in 2021</a:t>
            </a:r>
            <a:endParaRPr kumimoji="0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0049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F167-CDC0-D2B2-2F1C-DCAAF49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64" y="227262"/>
            <a:ext cx="7276685" cy="45614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Single Source of Truth to </a:t>
            </a:r>
            <a:r>
              <a:rPr lang="en-US" sz="2200" dirty="0">
                <a:latin typeface="Abadi" panose="020B0604020104020204" pitchFamily="34" charset="0"/>
              </a:rPr>
              <a:t>Establish Trust in the Ecosystem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badi" panose="020B0604020104020204" pitchFamily="34" charset="0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474B7D8A-4295-6189-5332-B28EC4BF22EF}"/>
              </a:ext>
            </a:extLst>
          </p:cNvPr>
          <p:cNvGrpSpPr/>
          <p:nvPr/>
        </p:nvGrpSpPr>
        <p:grpSpPr>
          <a:xfrm>
            <a:off x="844098" y="991974"/>
            <a:ext cx="1447229" cy="1490912"/>
            <a:chOff x="0" y="0"/>
            <a:chExt cx="1929636" cy="1987882"/>
          </a:xfrm>
        </p:grpSpPr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DA11DD4F-0264-EBFF-E492-4028BAE03482}"/>
                </a:ext>
              </a:extLst>
            </p:cNvPr>
            <p:cNvSpPr txBox="1"/>
            <p:nvPr/>
          </p:nvSpPr>
          <p:spPr>
            <a:xfrm>
              <a:off x="0" y="1321035"/>
              <a:ext cx="1929636" cy="6668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 defTabSz="914377" hangingPunct="0">
                <a:buClrTx/>
                <a:defRPr sz="2400" b="1"/>
              </a:pPr>
              <a:r>
                <a:rPr sz="1600" b="1" dirty="0"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ABHA </a:t>
              </a:r>
            </a:p>
            <a:p>
              <a:pPr algn="ctr" defTabSz="914377" hangingPunct="0">
                <a:buClrTx/>
                <a:defRPr b="1"/>
              </a:pPr>
              <a:r>
                <a:rPr lang="en-IN" sz="1200" b="1" dirty="0"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(Citizens Registry)</a:t>
              </a:r>
              <a:endParaRPr sz="12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" name="Google Shape;20614;p194" descr="Google Shape;20614;p194">
              <a:extLst>
                <a:ext uri="{FF2B5EF4-FFF2-40B4-BE49-F238E27FC236}">
                  <a16:creationId xmlns:a16="http://schemas.microsoft.com/office/drawing/2014/main" id="{12415BED-9888-691D-AAC5-A899B4B4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180" y="0"/>
              <a:ext cx="1329277" cy="1329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C4C59FD6-A76B-3569-CC2F-51EB78CC0DF5}"/>
              </a:ext>
            </a:extLst>
          </p:cNvPr>
          <p:cNvGrpSpPr/>
          <p:nvPr/>
        </p:nvGrpSpPr>
        <p:grpSpPr>
          <a:xfrm>
            <a:off x="3619354" y="991975"/>
            <a:ext cx="1691225" cy="1675578"/>
            <a:chOff x="0" y="0"/>
            <a:chExt cx="2254966" cy="2234102"/>
          </a:xfrm>
        </p:grpSpPr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C22FD90-189C-D216-4AAB-901D322CCDE6}"/>
                </a:ext>
              </a:extLst>
            </p:cNvPr>
            <p:cNvSpPr txBox="1"/>
            <p:nvPr/>
          </p:nvSpPr>
          <p:spPr>
            <a:xfrm>
              <a:off x="0" y="1321035"/>
              <a:ext cx="2254966" cy="91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 defTabSz="914377" hangingPunct="0">
                <a:buClrTx/>
                <a:defRPr sz="2400" b="1"/>
              </a:pPr>
              <a:r>
                <a:rPr sz="1600" b="1"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HPR  </a:t>
              </a:r>
            </a:p>
            <a:p>
              <a:pPr algn="ctr" defTabSz="914377" hangingPunct="0">
                <a:buClrTx/>
                <a:defRPr b="1"/>
              </a:pPr>
              <a:r>
                <a:rPr sz="1200" b="1"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Healthcare Professional Registry</a:t>
              </a:r>
            </a:p>
          </p:txBody>
        </p:sp>
        <p:pic>
          <p:nvPicPr>
            <p:cNvPr id="24" name="Google Shape;20614;p194" descr="Google Shape;20614;p194">
              <a:extLst>
                <a:ext uri="{FF2B5EF4-FFF2-40B4-BE49-F238E27FC236}">
                  <a16:creationId xmlns:a16="http://schemas.microsoft.com/office/drawing/2014/main" id="{506791E2-D353-45E4-1E9A-3693079A4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842" y="0"/>
              <a:ext cx="1329276" cy="1329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82F99C19-C9EA-2174-AE03-6535151A7039}"/>
              </a:ext>
            </a:extLst>
          </p:cNvPr>
          <p:cNvGrpSpPr/>
          <p:nvPr/>
        </p:nvGrpSpPr>
        <p:grpSpPr>
          <a:xfrm>
            <a:off x="6616288" y="991974"/>
            <a:ext cx="1237061" cy="1675577"/>
            <a:chOff x="0" y="0"/>
            <a:chExt cx="1649413" cy="2234101"/>
          </a:xfrm>
        </p:grpSpPr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25EE09B1-D8F9-83E7-5532-ACD979167DAB}"/>
                </a:ext>
              </a:extLst>
            </p:cNvPr>
            <p:cNvSpPr txBox="1"/>
            <p:nvPr/>
          </p:nvSpPr>
          <p:spPr>
            <a:xfrm>
              <a:off x="0" y="1321034"/>
              <a:ext cx="1649413" cy="913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89" tIns="34289" rIns="34289" bIns="34289" numCol="1" anchor="t">
              <a:spAutoFit/>
            </a:bodyPr>
            <a:lstStyle/>
            <a:p>
              <a:pPr algn="ctr" defTabSz="914377" hangingPunct="0">
                <a:buClrTx/>
                <a:defRPr sz="2400" b="1"/>
              </a:pPr>
              <a:r>
                <a:rPr sz="1600" b="1"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HFR</a:t>
              </a:r>
            </a:p>
            <a:p>
              <a:pPr algn="ctr" defTabSz="914377" hangingPunct="0">
                <a:buClrTx/>
                <a:defRPr b="1"/>
              </a:pPr>
              <a:r>
                <a:rPr sz="1200" b="1">
                  <a:latin typeface="Century Gothic" panose="020B0502020202020204" pitchFamily="34" charset="0"/>
                  <a:ea typeface="Calibri"/>
                  <a:cs typeface="Calibri"/>
                  <a:sym typeface="Calibri"/>
                </a:rPr>
                <a:t>Health Facility Registry</a:t>
              </a:r>
            </a:p>
          </p:txBody>
        </p:sp>
        <p:pic>
          <p:nvPicPr>
            <p:cNvPr id="27" name="Google Shape;20614;p194" descr="Google Shape;20614;p194">
              <a:extLst>
                <a:ext uri="{FF2B5EF4-FFF2-40B4-BE49-F238E27FC236}">
                  <a16:creationId xmlns:a16="http://schemas.microsoft.com/office/drawing/2014/main" id="{33E23434-45CF-A903-4957-B11A6CA57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055" y="0"/>
              <a:ext cx="1317301" cy="1329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Google Shape;1368;p44">
            <a:extLst>
              <a:ext uri="{FF2B5EF4-FFF2-40B4-BE49-F238E27FC236}">
                <a16:creationId xmlns:a16="http://schemas.microsoft.com/office/drawing/2014/main" id="{F238E20D-D279-D996-3A52-ACA5650416A8}"/>
              </a:ext>
            </a:extLst>
          </p:cNvPr>
          <p:cNvSpPr txBox="1"/>
          <p:nvPr/>
        </p:nvSpPr>
        <p:spPr>
          <a:xfrm>
            <a:off x="697614" y="2971498"/>
            <a:ext cx="1908968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65095" defTabSz="914377" hangingPunct="0">
              <a:buClrTx/>
              <a:defRPr sz="1600"/>
            </a:pPr>
            <a:r>
              <a:rPr sz="11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14 digit random number designed to be a </a:t>
            </a:r>
            <a:r>
              <a:rPr sz="11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unique patient identifier</a:t>
            </a:r>
            <a:r>
              <a:rPr sz="11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for citizens</a:t>
            </a:r>
          </a:p>
          <a:p>
            <a:pPr marR="304258" indent="914377" defTabSz="914377" hangingPunct="0">
              <a:buClrTx/>
              <a:defRPr sz="1600"/>
            </a:pPr>
            <a:endParaRPr sz="11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365;p44">
            <a:extLst>
              <a:ext uri="{FF2B5EF4-FFF2-40B4-BE49-F238E27FC236}">
                <a16:creationId xmlns:a16="http://schemas.microsoft.com/office/drawing/2014/main" id="{B2F2765C-D760-98E9-AB05-F391F37D657C}"/>
              </a:ext>
            </a:extLst>
          </p:cNvPr>
          <p:cNvSpPr txBox="1"/>
          <p:nvPr/>
        </p:nvSpPr>
        <p:spPr>
          <a:xfrm>
            <a:off x="3386251" y="2944498"/>
            <a:ext cx="2251703" cy="900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00" tIns="27000" rIns="27000" bIns="27000">
            <a:spAutoFit/>
          </a:bodyPr>
          <a:lstStyle/>
          <a:p>
            <a:pPr indent="165095" defTabSz="914377" hangingPunct="0">
              <a:buClrTx/>
              <a:defRPr sz="1600" b="1"/>
            </a:pPr>
            <a:r>
              <a:rPr sz="11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Centrally maintained comprehensive registry of all health delivery staff</a:t>
            </a:r>
            <a:r>
              <a:rPr sz="11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(medical and non-medical staff)</a:t>
            </a:r>
          </a:p>
          <a:p>
            <a:pPr indent="165095" defTabSz="914377" hangingPunct="0">
              <a:buClrTx/>
              <a:defRPr sz="1600"/>
            </a:pPr>
            <a:endParaRPr sz="11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66;p44">
            <a:extLst>
              <a:ext uri="{FF2B5EF4-FFF2-40B4-BE49-F238E27FC236}">
                <a16:creationId xmlns:a16="http://schemas.microsoft.com/office/drawing/2014/main" id="{7E4C5DAE-2621-4B0C-1ABB-20B8583406C2}"/>
              </a:ext>
            </a:extLst>
          </p:cNvPr>
          <p:cNvSpPr txBox="1"/>
          <p:nvPr/>
        </p:nvSpPr>
        <p:spPr>
          <a:xfrm>
            <a:off x="6395304" y="2944498"/>
            <a:ext cx="1972113" cy="1010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00" tIns="27000" rIns="27000" bIns="27000">
            <a:spAutoFit/>
          </a:bodyPr>
          <a:lstStyle/>
          <a:p>
            <a:pPr indent="165095" defTabSz="914377" hangingPunct="0">
              <a:lnSpc>
                <a:spcPct val="115000"/>
              </a:lnSpc>
              <a:buClrTx/>
              <a:defRPr sz="1600" b="1"/>
            </a:pPr>
            <a:r>
              <a:rPr sz="11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Centrally maintained comprehensive registry of all information of health facilities in the country</a:t>
            </a:r>
          </a:p>
          <a:p>
            <a:pPr indent="914377" defTabSz="914377" hangingPunct="0">
              <a:lnSpc>
                <a:spcPct val="115000"/>
              </a:lnSpc>
              <a:buClrTx/>
              <a:defRPr sz="1600"/>
            </a:pPr>
            <a:endParaRPr sz="11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373;p44">
            <a:extLst>
              <a:ext uri="{FF2B5EF4-FFF2-40B4-BE49-F238E27FC236}">
                <a16:creationId xmlns:a16="http://schemas.microsoft.com/office/drawing/2014/main" id="{61590EF8-FE1A-8F29-ED68-C8A61F515F3F}"/>
              </a:ext>
            </a:extLst>
          </p:cNvPr>
          <p:cNvSpPr/>
          <p:nvPr/>
        </p:nvSpPr>
        <p:spPr>
          <a:xfrm flipH="1">
            <a:off x="3068138" y="2038425"/>
            <a:ext cx="1" cy="2790002"/>
          </a:xfrm>
          <a:prstGeom prst="line">
            <a:avLst/>
          </a:prstGeom>
          <a:ln w="12700">
            <a:solidFill>
              <a:srgbClr val="595959"/>
            </a:solidFill>
            <a:prstDash val="dash"/>
          </a:ln>
        </p:spPr>
        <p:txBody>
          <a:bodyPr lIns="34289" rIns="34289"/>
          <a:lstStyle/>
          <a:p>
            <a:pPr defTabSz="685800" hangingPunct="0">
              <a:buClrTx/>
            </a:pPr>
            <a:endParaRPr sz="120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373;p44">
            <a:extLst>
              <a:ext uri="{FF2B5EF4-FFF2-40B4-BE49-F238E27FC236}">
                <a16:creationId xmlns:a16="http://schemas.microsoft.com/office/drawing/2014/main" id="{93E798CD-31C6-B2FB-EDF2-D6BD6B5DE809}"/>
              </a:ext>
            </a:extLst>
          </p:cNvPr>
          <p:cNvSpPr/>
          <p:nvPr/>
        </p:nvSpPr>
        <p:spPr>
          <a:xfrm flipH="1">
            <a:off x="5789368" y="2038425"/>
            <a:ext cx="1" cy="2790002"/>
          </a:xfrm>
          <a:prstGeom prst="line">
            <a:avLst/>
          </a:prstGeom>
          <a:ln w="12700">
            <a:solidFill>
              <a:srgbClr val="595959"/>
            </a:solidFill>
            <a:prstDash val="dash"/>
          </a:ln>
        </p:spPr>
        <p:txBody>
          <a:bodyPr lIns="34289" rIns="34289"/>
          <a:lstStyle/>
          <a:p>
            <a:pPr defTabSz="685800" hangingPunct="0">
              <a:buClrTx/>
            </a:pPr>
            <a:endParaRPr sz="120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1373;p44">
            <a:extLst>
              <a:ext uri="{FF2B5EF4-FFF2-40B4-BE49-F238E27FC236}">
                <a16:creationId xmlns:a16="http://schemas.microsoft.com/office/drawing/2014/main" id="{B4DA24B6-5876-E0B4-FFB2-08720860EC4D}"/>
              </a:ext>
            </a:extLst>
          </p:cNvPr>
          <p:cNvSpPr/>
          <p:nvPr/>
        </p:nvSpPr>
        <p:spPr>
          <a:xfrm flipH="1">
            <a:off x="1045270" y="2801358"/>
            <a:ext cx="6912974" cy="19050"/>
          </a:xfrm>
          <a:prstGeom prst="line">
            <a:avLst/>
          </a:prstGeom>
          <a:ln w="12700">
            <a:solidFill>
              <a:srgbClr val="595959"/>
            </a:solidFill>
            <a:prstDash val="dash"/>
          </a:ln>
        </p:spPr>
        <p:txBody>
          <a:bodyPr lIns="34289" rIns="34289"/>
          <a:lstStyle/>
          <a:p>
            <a:pPr defTabSz="685800" hangingPunct="0">
              <a:buClrTx/>
            </a:pPr>
            <a:endParaRPr sz="120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6C1A8AAE-19DD-F3BE-D0D1-828DF15016CA}"/>
              </a:ext>
            </a:extLst>
          </p:cNvPr>
          <p:cNvSpPr txBox="1"/>
          <p:nvPr/>
        </p:nvSpPr>
        <p:spPr>
          <a:xfrm>
            <a:off x="597075" y="3927628"/>
            <a:ext cx="1842250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9169">
              <a:spcBef>
                <a:spcPts val="600"/>
              </a:spcBef>
              <a:defRPr sz="2600" b="1" spc="-7">
                <a:solidFill>
                  <a:srgbClr val="10495A"/>
                </a:solidFill>
              </a:defRPr>
            </a:pPr>
            <a:r>
              <a:rPr lang="en-IN" sz="1800" dirty="0">
                <a:solidFill>
                  <a:srgbClr val="09804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692</a:t>
            </a:r>
            <a:r>
              <a:rPr sz="1800" dirty="0">
                <a:solidFill>
                  <a:srgbClr val="09804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Mn+</a:t>
            </a:r>
          </a:p>
          <a:p>
            <a:pPr algn="ctr" defTabSz="1219169">
              <a:spcBef>
                <a:spcPts val="200"/>
              </a:spcBef>
              <a:defRPr b="1" spc="-13"/>
            </a:pPr>
            <a:r>
              <a:rPr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ABHA</a:t>
            </a:r>
            <a:r>
              <a:rPr sz="1200" spc="-6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00" spc="-7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  <a:p>
            <a:pPr algn="ctr" defTabSz="1219169">
              <a:defRPr spc="-13"/>
            </a:pPr>
            <a:r>
              <a:rPr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55FBC7C4-E68D-89F8-6227-747BE37FEB32}"/>
              </a:ext>
            </a:extLst>
          </p:cNvPr>
          <p:cNvSpPr txBox="1"/>
          <p:nvPr/>
        </p:nvSpPr>
        <p:spPr>
          <a:xfrm>
            <a:off x="3543839" y="3940624"/>
            <a:ext cx="1842250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9169">
              <a:spcBef>
                <a:spcPts val="600"/>
              </a:spcBef>
              <a:defRPr sz="2600" b="1" spc="-7">
                <a:solidFill>
                  <a:srgbClr val="10495A"/>
                </a:solidFill>
              </a:defRPr>
            </a:pPr>
            <a:r>
              <a:rPr lang="en-IN" sz="1800" dirty="0">
                <a:solidFill>
                  <a:srgbClr val="09804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527k</a:t>
            </a:r>
            <a:r>
              <a:rPr sz="1800" dirty="0">
                <a:solidFill>
                  <a:srgbClr val="09804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 defTabSz="1219169">
              <a:spcBef>
                <a:spcPts val="200"/>
              </a:spcBef>
              <a:defRPr b="1" spc="-13"/>
            </a:pPr>
            <a:r>
              <a:rPr lang="en-IN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sz="1200" spc="-7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69">
              <a:defRPr spc="-13"/>
            </a:pPr>
            <a:r>
              <a:rPr lang="en-IN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</a:t>
            </a:r>
            <a:endParaRPr sz="12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FBBF3815-C923-F9D4-D980-31A28D524A6B}"/>
              </a:ext>
            </a:extLst>
          </p:cNvPr>
          <p:cNvSpPr txBox="1"/>
          <p:nvPr/>
        </p:nvSpPr>
        <p:spPr>
          <a:xfrm>
            <a:off x="6415836" y="3940624"/>
            <a:ext cx="1842250" cy="671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1219169">
              <a:spcBef>
                <a:spcPts val="600"/>
              </a:spcBef>
              <a:defRPr sz="2600" b="1" spc="-7">
                <a:solidFill>
                  <a:srgbClr val="10495A"/>
                </a:solidFill>
              </a:defRPr>
            </a:pPr>
            <a:r>
              <a:rPr lang="en-IN" sz="1800" dirty="0">
                <a:solidFill>
                  <a:srgbClr val="09804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351k</a:t>
            </a:r>
            <a:r>
              <a:rPr sz="1800" dirty="0">
                <a:solidFill>
                  <a:srgbClr val="09804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pPr algn="ctr" defTabSz="1219169">
              <a:spcBef>
                <a:spcPts val="200"/>
              </a:spcBef>
              <a:defRPr b="1" spc="-13"/>
            </a:pPr>
            <a:r>
              <a:rPr lang="en-IN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</a:t>
            </a:r>
            <a:endParaRPr sz="1200" spc="-7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9169">
              <a:defRPr spc="-13"/>
            </a:pPr>
            <a:r>
              <a:rPr lang="en-IN" sz="12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</a:t>
            </a:r>
            <a:endParaRPr sz="1200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0EF76-8112-8267-0049-63940A97B21B}"/>
              </a:ext>
            </a:extLst>
          </p:cNvPr>
          <p:cNvSpPr txBox="1"/>
          <p:nvPr/>
        </p:nvSpPr>
        <p:spPr>
          <a:xfrm>
            <a:off x="6922523" y="4910551"/>
            <a:ext cx="2221477" cy="23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4145">
              <a:lnSpc>
                <a:spcPct val="106000"/>
              </a:lnSpc>
              <a:buClrTx/>
              <a:defRPr/>
            </a:pPr>
            <a:r>
              <a:rPr lang="en-US" sz="900" i="1" kern="12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as of Dec 1</a:t>
            </a:r>
            <a:r>
              <a:rPr lang="en-US" sz="900" i="1" kern="1200" baseline="300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st</a:t>
            </a:r>
            <a:r>
              <a:rPr lang="en-US" sz="900" i="1" kern="1200" dirty="0">
                <a:solidFill>
                  <a:srgbClr val="FFFFFF">
                    <a:lumMod val="50000"/>
                  </a:srgbClr>
                </a:solidFill>
                <a:latin typeface="Rajdhani Semibold" panose="02000000000000000000" pitchFamily="2" charset="0"/>
                <a:ea typeface="+mn-ea"/>
                <a:cs typeface="Rajdhani Semibold" panose="02000000000000000000" pitchFamily="2" charset="0"/>
              </a:rPr>
              <a:t>, 2024</a:t>
            </a:r>
            <a:endParaRPr lang="en-IN" sz="900" i="1" kern="1200" dirty="0">
              <a:solidFill>
                <a:srgbClr val="FFFFFF">
                  <a:lumMod val="50000"/>
                </a:srgbClr>
              </a:solidFill>
              <a:latin typeface="Rajdhani Semibold" panose="02000000000000000000" pitchFamily="2" charset="0"/>
              <a:ea typeface="+mn-ea"/>
              <a:cs typeface="Rajdhani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7" name="Google Shape;9347;p92"/>
          <p:cNvSpPr txBox="1">
            <a:spLocks noGrp="1"/>
          </p:cNvSpPr>
          <p:nvPr>
            <p:ph type="title"/>
          </p:nvPr>
        </p:nvSpPr>
        <p:spPr>
          <a:xfrm>
            <a:off x="236262" y="252075"/>
            <a:ext cx="7225985" cy="342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SzPct val="100000"/>
            </a:pPr>
            <a:r>
              <a:rPr lang="en-GB" sz="2200" dirty="0">
                <a:latin typeface="Abadi" panose="020B0604020104020204" pitchFamily="34" charset="0"/>
              </a:rPr>
              <a:t>ABDM Gateways :</a:t>
            </a:r>
            <a:r>
              <a:rPr lang="en-GB" sz="2200" dirty="0">
                <a:solidFill>
                  <a:srgbClr val="7F7F7F"/>
                </a:solidFill>
                <a:latin typeface="Abadi" panose="020B0604020104020204" pitchFamily="34" charset="0"/>
              </a:rPr>
              <a:t> Building DPI for the Health Ecosystem</a:t>
            </a:r>
            <a:endParaRPr sz="2200" dirty="0">
              <a:latin typeface="Abadi" panose="020B0604020104020204" pitchFamily="34" charset="0"/>
            </a:endParaRPr>
          </a:p>
        </p:txBody>
      </p:sp>
      <p:sp>
        <p:nvSpPr>
          <p:cNvPr id="9348" name="Google Shape;9348;p92"/>
          <p:cNvSpPr txBox="1"/>
          <p:nvPr/>
        </p:nvSpPr>
        <p:spPr>
          <a:xfrm>
            <a:off x="896424" y="1178109"/>
            <a:ext cx="1983000" cy="1146437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 defTabSz="914378">
              <a:defRPr/>
            </a:pPr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Interoperable </a:t>
            </a:r>
            <a:endParaRPr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i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Health Data </a:t>
            </a:r>
            <a:endParaRPr sz="1100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via </a:t>
            </a:r>
            <a:endParaRPr sz="1100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Health Information Exchanges (HIE-CM)</a:t>
            </a:r>
            <a:endParaRPr sz="1100" b="1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9349" name="Google Shape;9349;p92"/>
          <p:cNvSpPr txBox="1"/>
          <p:nvPr/>
        </p:nvSpPr>
        <p:spPr>
          <a:xfrm>
            <a:off x="6538825" y="1201129"/>
            <a:ext cx="1983000" cy="1361881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 defTabSz="914378">
              <a:defRPr/>
            </a:pPr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Enable inter-operable </a:t>
            </a:r>
            <a:r>
              <a:rPr lang="en-GB" i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Health Services </a:t>
            </a:r>
            <a:endParaRPr sz="1100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Via</a:t>
            </a:r>
            <a:endParaRPr sz="1100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Unified Health Interface (UHI) </a:t>
            </a:r>
            <a:endParaRPr sz="1100" b="1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pic>
        <p:nvPicPr>
          <p:cNvPr id="9350" name="Google Shape;935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01" y="2803606"/>
            <a:ext cx="526022" cy="98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1" name="Google Shape;935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621" y="2810165"/>
            <a:ext cx="1172098" cy="97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2" name="Google Shape;9352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216" y="2803606"/>
            <a:ext cx="1351562" cy="9901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3" name="Google Shape;9353;p92"/>
          <p:cNvCxnSpPr>
            <a:stCxn id="9348" idx="2"/>
          </p:cNvCxnSpPr>
          <p:nvPr/>
        </p:nvCxnSpPr>
        <p:spPr>
          <a:xfrm flipH="1">
            <a:off x="693024" y="2324546"/>
            <a:ext cx="1194900" cy="50236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354" name="Google Shape;9354;p92"/>
          <p:cNvCxnSpPr>
            <a:stCxn id="9348" idx="2"/>
          </p:cNvCxnSpPr>
          <p:nvPr/>
        </p:nvCxnSpPr>
        <p:spPr>
          <a:xfrm>
            <a:off x="1887924" y="2324546"/>
            <a:ext cx="992400" cy="42856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355" name="Google Shape;9355;p92"/>
          <p:cNvCxnSpPr/>
          <p:nvPr/>
        </p:nvCxnSpPr>
        <p:spPr>
          <a:xfrm>
            <a:off x="5042204" y="2296467"/>
            <a:ext cx="0" cy="430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56" name="Google Shape;9356;p92"/>
          <p:cNvSpPr txBox="1"/>
          <p:nvPr/>
        </p:nvSpPr>
        <p:spPr>
          <a:xfrm>
            <a:off x="236262" y="3949180"/>
            <a:ext cx="8262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defRPr/>
            </a:pPr>
            <a:r>
              <a:rPr lang="en-GB" sz="1200">
                <a:solidFill>
                  <a:srgbClr val="44546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Personal Health Records</a:t>
            </a:r>
            <a:endParaRPr sz="1200">
              <a:solidFill>
                <a:srgbClr val="44546A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9357" name="Google Shape;9357;p92"/>
          <p:cNvSpPr txBox="1"/>
          <p:nvPr/>
        </p:nvSpPr>
        <p:spPr>
          <a:xfrm>
            <a:off x="1056620" y="3949180"/>
            <a:ext cx="143070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defRPr/>
            </a:pPr>
            <a:r>
              <a:rPr lang="en-GB" sz="1200" dirty="0">
                <a:solidFill>
                  <a:srgbClr val="44546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Disease Surveillance &amp; data for public Health management </a:t>
            </a:r>
            <a:endParaRPr sz="1200" dirty="0">
              <a:solidFill>
                <a:srgbClr val="44546A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9358" name="Google Shape;9358;p92"/>
          <p:cNvSpPr txBox="1"/>
          <p:nvPr/>
        </p:nvSpPr>
        <p:spPr>
          <a:xfrm>
            <a:off x="2584517" y="3949180"/>
            <a:ext cx="12543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defRPr/>
            </a:pPr>
            <a:r>
              <a:rPr lang="en-GB" sz="1200">
                <a:solidFill>
                  <a:srgbClr val="44546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Anonymized large datasets for machine learning</a:t>
            </a:r>
            <a:endParaRPr sz="1200">
              <a:solidFill>
                <a:srgbClr val="44546A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pic>
        <p:nvPicPr>
          <p:cNvPr id="9359" name="Google Shape;9359;p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7723" y="2798441"/>
            <a:ext cx="990171" cy="9901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0" name="Google Shape;9360;p92"/>
          <p:cNvCxnSpPr/>
          <p:nvPr/>
        </p:nvCxnSpPr>
        <p:spPr>
          <a:xfrm>
            <a:off x="1887932" y="2305614"/>
            <a:ext cx="0" cy="412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61" name="Google Shape;9361;p92"/>
          <p:cNvSpPr txBox="1"/>
          <p:nvPr/>
        </p:nvSpPr>
        <p:spPr>
          <a:xfrm>
            <a:off x="4319122" y="3949180"/>
            <a:ext cx="18852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defRPr/>
            </a:pPr>
            <a:r>
              <a:rPr lang="en-GB" sz="1200">
                <a:solidFill>
                  <a:srgbClr val="44546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Standardize the interchange of information between payers and providers</a:t>
            </a:r>
            <a:endParaRPr sz="1200">
              <a:solidFill>
                <a:srgbClr val="44546A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pic>
        <p:nvPicPr>
          <p:cNvPr id="9362" name="Google Shape;9362;p9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9043" y="2598015"/>
            <a:ext cx="1615514" cy="1290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63" name="Google Shape;9363;p92"/>
          <p:cNvCxnSpPr/>
          <p:nvPr/>
        </p:nvCxnSpPr>
        <p:spPr>
          <a:xfrm>
            <a:off x="7462247" y="2317614"/>
            <a:ext cx="0" cy="242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364" name="Google Shape;9364;p92"/>
          <p:cNvSpPr txBox="1"/>
          <p:nvPr/>
        </p:nvSpPr>
        <p:spPr>
          <a:xfrm>
            <a:off x="6428458" y="3949180"/>
            <a:ext cx="22038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defTabSz="914378">
              <a:defRPr/>
            </a:pPr>
            <a:r>
              <a:rPr lang="en-GB" sz="1200">
                <a:solidFill>
                  <a:srgbClr val="44546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Allow consumers to choose any UHI app to reach any participating health care provider for these services </a:t>
            </a:r>
            <a:endParaRPr sz="1200">
              <a:solidFill>
                <a:srgbClr val="44546A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9365" name="Google Shape;9365;p92"/>
          <p:cNvSpPr txBox="1"/>
          <p:nvPr/>
        </p:nvSpPr>
        <p:spPr>
          <a:xfrm>
            <a:off x="4107600" y="1192944"/>
            <a:ext cx="1983000" cy="1146437"/>
          </a:xfrm>
          <a:prstGeom prst="rect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 defTabSz="914378">
              <a:defRPr/>
            </a:pPr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Interoperable </a:t>
            </a:r>
            <a:endParaRPr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i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Health Claims </a:t>
            </a:r>
            <a:r>
              <a:rPr lang="en-GB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via </a:t>
            </a:r>
            <a:endParaRPr sz="1100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National Health Claim Exchanges</a:t>
            </a: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  <a:p>
            <a:pPr algn="ctr" defTabSz="914378">
              <a:defRPr/>
            </a:pP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Nova"/>
              </a:rPr>
              <a:t>(NHCX)</a:t>
            </a:r>
            <a:endParaRPr b="1" dirty="0">
              <a:solidFill>
                <a:srgbClr val="FFFFFF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E460546-E98C-488E-8F04-6EC41486F5C0}"/>
              </a:ext>
            </a:extLst>
          </p:cNvPr>
          <p:cNvGrpSpPr/>
          <p:nvPr/>
        </p:nvGrpSpPr>
        <p:grpSpPr>
          <a:xfrm>
            <a:off x="4221682" y="1029895"/>
            <a:ext cx="653105" cy="653102"/>
            <a:chOff x="7093893" y="1899128"/>
            <a:chExt cx="774587" cy="774584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605868C-2668-4DCE-9BFA-FFBB934A15B3}"/>
                </a:ext>
              </a:extLst>
            </p:cNvPr>
            <p:cNvSpPr/>
            <p:nvPr/>
          </p:nvSpPr>
          <p:spPr>
            <a:xfrm>
              <a:off x="7093893" y="1899128"/>
              <a:ext cx="774587" cy="7745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1334546-D89C-41AA-90B1-12FDFC674C44}"/>
                </a:ext>
              </a:extLst>
            </p:cNvPr>
            <p:cNvGrpSpPr/>
            <p:nvPr/>
          </p:nvGrpSpPr>
          <p:grpSpPr>
            <a:xfrm>
              <a:off x="7269270" y="2031720"/>
              <a:ext cx="423833" cy="509401"/>
              <a:chOff x="7266864" y="2031720"/>
              <a:chExt cx="423833" cy="509401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C1B86EC-0EB9-4BF8-87BD-529C16403852}"/>
                  </a:ext>
                </a:extLst>
              </p:cNvPr>
              <p:cNvSpPr/>
              <p:nvPr/>
            </p:nvSpPr>
            <p:spPr>
              <a:xfrm>
                <a:off x="7266864" y="2031720"/>
                <a:ext cx="423833" cy="509401"/>
              </a:xfrm>
              <a:custGeom>
                <a:avLst/>
                <a:gdLst>
                  <a:gd name="connsiteX0" fmla="*/ 1714500 w 1714500"/>
                  <a:gd name="connsiteY0" fmla="*/ 0 h 2144089"/>
                  <a:gd name="connsiteX1" fmla="*/ 0 w 1714500"/>
                  <a:gd name="connsiteY1" fmla="*/ 0 h 2144089"/>
                  <a:gd name="connsiteX2" fmla="*/ 0 w 1714500"/>
                  <a:gd name="connsiteY2" fmla="*/ 2144090 h 2144089"/>
                  <a:gd name="connsiteX3" fmla="*/ 116929 w 1714500"/>
                  <a:gd name="connsiteY3" fmla="*/ 2144090 h 2144089"/>
                  <a:gd name="connsiteX4" fmla="*/ 116929 w 1714500"/>
                  <a:gd name="connsiteY4" fmla="*/ 1715465 h 2144089"/>
                  <a:gd name="connsiteX5" fmla="*/ 742950 w 1714500"/>
                  <a:gd name="connsiteY5" fmla="*/ 1715465 h 2144089"/>
                  <a:gd name="connsiteX6" fmla="*/ 742950 w 1714500"/>
                  <a:gd name="connsiteY6" fmla="*/ 2144090 h 2144089"/>
                  <a:gd name="connsiteX7" fmla="*/ 859879 w 1714500"/>
                  <a:gd name="connsiteY7" fmla="*/ 2144090 h 2144089"/>
                  <a:gd name="connsiteX8" fmla="*/ 859879 w 1714500"/>
                  <a:gd name="connsiteY8" fmla="*/ 1715465 h 2144089"/>
                  <a:gd name="connsiteX9" fmla="*/ 954634 w 1714500"/>
                  <a:gd name="connsiteY9" fmla="*/ 1715465 h 2144089"/>
                  <a:gd name="connsiteX10" fmla="*/ 954634 w 1714500"/>
                  <a:gd name="connsiteY10" fmla="*/ 2144090 h 2144089"/>
                  <a:gd name="connsiteX11" fmla="*/ 1071563 w 1714500"/>
                  <a:gd name="connsiteY11" fmla="*/ 2144090 h 2144089"/>
                  <a:gd name="connsiteX12" fmla="*/ 1071563 w 1714500"/>
                  <a:gd name="connsiteY12" fmla="*/ 1715465 h 2144089"/>
                  <a:gd name="connsiteX13" fmla="*/ 1597571 w 1714500"/>
                  <a:gd name="connsiteY13" fmla="*/ 1715465 h 2144089"/>
                  <a:gd name="connsiteX14" fmla="*/ 1597571 w 1714500"/>
                  <a:gd name="connsiteY14" fmla="*/ 2144090 h 2144089"/>
                  <a:gd name="connsiteX15" fmla="*/ 1714500 w 1714500"/>
                  <a:gd name="connsiteY15" fmla="*/ 2144090 h 2144089"/>
                  <a:gd name="connsiteX16" fmla="*/ 1714500 w 1714500"/>
                  <a:gd name="connsiteY16" fmla="*/ 429589 h 2144089"/>
                  <a:gd name="connsiteX17" fmla="*/ 1697726 w 1714500"/>
                  <a:gd name="connsiteY17" fmla="*/ 370654 h 2144089"/>
                  <a:gd name="connsiteX18" fmla="*/ 1714500 w 1714500"/>
                  <a:gd name="connsiteY18" fmla="*/ 315289 h 2144089"/>
                  <a:gd name="connsiteX19" fmla="*/ 1714500 w 1714500"/>
                  <a:gd name="connsiteY19" fmla="*/ 0 h 214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500" h="2144089">
                    <a:moveTo>
                      <a:pt x="1714500" y="0"/>
                    </a:moveTo>
                    <a:lnTo>
                      <a:pt x="0" y="0"/>
                    </a:lnTo>
                    <a:lnTo>
                      <a:pt x="0" y="2144090"/>
                    </a:lnTo>
                    <a:lnTo>
                      <a:pt x="116929" y="2144090"/>
                    </a:lnTo>
                    <a:lnTo>
                      <a:pt x="116929" y="1715465"/>
                    </a:lnTo>
                    <a:lnTo>
                      <a:pt x="742950" y="1715465"/>
                    </a:lnTo>
                    <a:lnTo>
                      <a:pt x="742950" y="2144090"/>
                    </a:lnTo>
                    <a:lnTo>
                      <a:pt x="859879" y="2144090"/>
                    </a:lnTo>
                    <a:lnTo>
                      <a:pt x="859879" y="1715465"/>
                    </a:lnTo>
                    <a:lnTo>
                      <a:pt x="954634" y="1715465"/>
                    </a:lnTo>
                    <a:lnTo>
                      <a:pt x="954634" y="2144090"/>
                    </a:lnTo>
                    <a:lnTo>
                      <a:pt x="1071563" y="2144090"/>
                    </a:lnTo>
                    <a:lnTo>
                      <a:pt x="1071563" y="1715465"/>
                    </a:lnTo>
                    <a:lnTo>
                      <a:pt x="1597571" y="1715465"/>
                    </a:lnTo>
                    <a:lnTo>
                      <a:pt x="1597571" y="2144090"/>
                    </a:lnTo>
                    <a:lnTo>
                      <a:pt x="1714500" y="2144090"/>
                    </a:lnTo>
                    <a:lnTo>
                      <a:pt x="1714500" y="429589"/>
                    </a:lnTo>
                    <a:cubicBezTo>
                      <a:pt x="1714500" y="429589"/>
                      <a:pt x="1697726" y="412623"/>
                      <a:pt x="1697726" y="370654"/>
                    </a:cubicBezTo>
                    <a:cubicBezTo>
                      <a:pt x="1697726" y="328684"/>
                      <a:pt x="1714500" y="315289"/>
                      <a:pt x="1714500" y="315289"/>
                    </a:cubicBezTo>
                    <a:lnTo>
                      <a:pt x="1714500" y="0"/>
                    </a:lnTo>
                    <a:close/>
                  </a:path>
                </a:pathLst>
              </a:custGeom>
              <a:solidFill>
                <a:srgbClr val="B4D5DE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F6A5ECC-257C-4A58-AF62-56B0C8695E74}"/>
                  </a:ext>
                </a:extLst>
              </p:cNvPr>
              <p:cNvSpPr/>
              <p:nvPr/>
            </p:nvSpPr>
            <p:spPr>
              <a:xfrm>
                <a:off x="7406191" y="2058887"/>
                <a:ext cx="149989" cy="68328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4C9CB2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4B0112C-9DE1-4CD9-9E77-2335A25351E9}"/>
                  </a:ext>
                </a:extLst>
              </p:cNvPr>
              <p:cNvSpPr/>
              <p:nvPr/>
            </p:nvSpPr>
            <p:spPr>
              <a:xfrm>
                <a:off x="7287241" y="2164481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42DFBD5-5D07-40AD-8BE6-F55FD8D568F6}"/>
                  </a:ext>
                </a:extLst>
              </p:cNvPr>
              <p:cNvSpPr/>
              <p:nvPr/>
            </p:nvSpPr>
            <p:spPr>
              <a:xfrm>
                <a:off x="7287241" y="2264474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BD7945B-C359-4E4A-9878-1AC3ED918590}"/>
                  </a:ext>
                </a:extLst>
              </p:cNvPr>
              <p:cNvSpPr/>
              <p:nvPr/>
            </p:nvSpPr>
            <p:spPr>
              <a:xfrm>
                <a:off x="7287241" y="2364467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78" name="Google Shape;20720;p10">
                <a:extLst>
                  <a:ext uri="{FF2B5EF4-FFF2-40B4-BE49-F238E27FC236}">
                    <a16:creationId xmlns:a16="http://schemas.microsoft.com/office/drawing/2014/main" id="{3E812410-8634-4085-8A94-63EF49232BD2}"/>
                  </a:ext>
                </a:extLst>
              </p:cNvPr>
              <p:cNvSpPr/>
              <p:nvPr/>
            </p:nvSpPr>
            <p:spPr>
              <a:xfrm>
                <a:off x="7455571" y="2067434"/>
                <a:ext cx="51230" cy="51234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1" extrusionOk="0">
                    <a:moveTo>
                      <a:pt x="5809" y="1"/>
                    </a:moveTo>
                    <a:cubicBezTo>
                      <a:pt x="4914" y="1"/>
                      <a:pt x="4190" y="725"/>
                      <a:pt x="4190" y="1619"/>
                    </a:cubicBezTo>
                    <a:lnTo>
                      <a:pt x="4190" y="4191"/>
                    </a:lnTo>
                    <a:lnTo>
                      <a:pt x="1619" y="4191"/>
                    </a:lnTo>
                    <a:cubicBezTo>
                      <a:pt x="725" y="4191"/>
                      <a:pt x="0" y="4915"/>
                      <a:pt x="0" y="5809"/>
                    </a:cubicBezTo>
                    <a:lnTo>
                      <a:pt x="0" y="6892"/>
                    </a:lnTo>
                    <a:cubicBezTo>
                      <a:pt x="0" y="7786"/>
                      <a:pt x="725" y="8511"/>
                      <a:pt x="1619" y="8511"/>
                    </a:cubicBezTo>
                    <a:lnTo>
                      <a:pt x="4189" y="8511"/>
                    </a:lnTo>
                    <a:lnTo>
                      <a:pt x="4189" y="11080"/>
                    </a:lnTo>
                    <a:cubicBezTo>
                      <a:pt x="4189" y="11976"/>
                      <a:pt x="4914" y="12700"/>
                      <a:pt x="5809" y="12700"/>
                    </a:cubicBezTo>
                    <a:lnTo>
                      <a:pt x="6891" y="12700"/>
                    </a:lnTo>
                    <a:cubicBezTo>
                      <a:pt x="7786" y="12700"/>
                      <a:pt x="8510" y="11974"/>
                      <a:pt x="8510" y="11080"/>
                    </a:cubicBezTo>
                    <a:lnTo>
                      <a:pt x="8510" y="8511"/>
                    </a:lnTo>
                    <a:lnTo>
                      <a:pt x="11081" y="8511"/>
                    </a:lnTo>
                    <a:cubicBezTo>
                      <a:pt x="11974" y="8511"/>
                      <a:pt x="12700" y="7786"/>
                      <a:pt x="12700" y="6892"/>
                    </a:cubicBezTo>
                    <a:lnTo>
                      <a:pt x="12700" y="5809"/>
                    </a:lnTo>
                    <a:cubicBezTo>
                      <a:pt x="12700" y="4915"/>
                      <a:pt x="11974" y="4191"/>
                      <a:pt x="11081" y="4191"/>
                    </a:cubicBezTo>
                    <a:lnTo>
                      <a:pt x="8510" y="4191"/>
                    </a:lnTo>
                    <a:lnTo>
                      <a:pt x="8510" y="1619"/>
                    </a:lnTo>
                    <a:cubicBezTo>
                      <a:pt x="8510" y="725"/>
                      <a:pt x="7786" y="1"/>
                      <a:pt x="689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1D29099-39D0-474F-B468-5D5FA1558C79}"/>
                  </a:ext>
                </a:extLst>
              </p:cNvPr>
              <p:cNvSpPr/>
              <p:nvPr/>
            </p:nvSpPr>
            <p:spPr>
              <a:xfrm>
                <a:off x="7425164" y="2164481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AD960A23-1C9A-4010-8173-5D70BEA44CC8}"/>
                  </a:ext>
                </a:extLst>
              </p:cNvPr>
              <p:cNvSpPr/>
              <p:nvPr/>
            </p:nvSpPr>
            <p:spPr>
              <a:xfrm>
                <a:off x="7425164" y="2264474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8961050F-5457-45A2-AA63-ABC1A8C93931}"/>
                  </a:ext>
                </a:extLst>
              </p:cNvPr>
              <p:cNvSpPr/>
              <p:nvPr/>
            </p:nvSpPr>
            <p:spPr>
              <a:xfrm>
                <a:off x="7425164" y="2364467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AC17558-2757-44D7-86C0-39D7B70DB3B9}"/>
                  </a:ext>
                </a:extLst>
              </p:cNvPr>
              <p:cNvSpPr/>
              <p:nvPr/>
            </p:nvSpPr>
            <p:spPr>
              <a:xfrm>
                <a:off x="7558114" y="2164481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279E0002-BED3-41ED-8080-8B8AF4019996}"/>
                  </a:ext>
                </a:extLst>
              </p:cNvPr>
              <p:cNvSpPr/>
              <p:nvPr/>
            </p:nvSpPr>
            <p:spPr>
              <a:xfrm>
                <a:off x="7558114" y="2264474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60D2E86-90CE-40D1-835B-17E5611A050F}"/>
                  </a:ext>
                </a:extLst>
              </p:cNvPr>
              <p:cNvSpPr/>
              <p:nvPr/>
            </p:nvSpPr>
            <p:spPr>
              <a:xfrm>
                <a:off x="7558114" y="2364467"/>
                <a:ext cx="107232" cy="49996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rgbClr val="004B53"/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5377718-C296-4074-AB09-E04C106F5782}"/>
                  </a:ext>
                </a:extLst>
              </p:cNvPr>
              <p:cNvSpPr/>
              <p:nvPr/>
            </p:nvSpPr>
            <p:spPr>
              <a:xfrm>
                <a:off x="7287241" y="2430762"/>
                <a:ext cx="168330" cy="45719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F6A64B7-4001-4455-9AAB-D0FE1BD4D3DC}"/>
                  </a:ext>
                </a:extLst>
              </p:cNvPr>
              <p:cNvSpPr/>
              <p:nvPr/>
            </p:nvSpPr>
            <p:spPr>
              <a:xfrm>
                <a:off x="7513286" y="2430762"/>
                <a:ext cx="168330" cy="45719"/>
              </a:xfrm>
              <a:custGeom>
                <a:avLst/>
                <a:gdLst>
                  <a:gd name="connsiteX0" fmla="*/ 0 w 642937"/>
                  <a:gd name="connsiteY0" fmla="*/ 0 h 214312"/>
                  <a:gd name="connsiteX1" fmla="*/ 642938 w 642937"/>
                  <a:gd name="connsiteY1" fmla="*/ 0 h 214312"/>
                  <a:gd name="connsiteX2" fmla="*/ 642938 w 642937"/>
                  <a:gd name="connsiteY2" fmla="*/ 214313 h 214312"/>
                  <a:gd name="connsiteX3" fmla="*/ 0 w 642937"/>
                  <a:gd name="connsiteY3" fmla="*/ 214313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937" h="214312">
                    <a:moveTo>
                      <a:pt x="0" y="0"/>
                    </a:moveTo>
                    <a:lnTo>
                      <a:pt x="642938" y="0"/>
                    </a:lnTo>
                    <a:lnTo>
                      <a:pt x="642938" y="214313"/>
                    </a:lnTo>
                    <a:lnTo>
                      <a:pt x="0" y="214313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14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929D4A7-014F-407C-A538-F4B3A216FA3C}"/>
              </a:ext>
            </a:extLst>
          </p:cNvPr>
          <p:cNvGrpSpPr/>
          <p:nvPr/>
        </p:nvGrpSpPr>
        <p:grpSpPr>
          <a:xfrm>
            <a:off x="4982099" y="3810012"/>
            <a:ext cx="653105" cy="653102"/>
            <a:chOff x="3602380" y="2735434"/>
            <a:chExt cx="774587" cy="774584"/>
          </a:xfrm>
        </p:grpSpPr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B08E4EC-A52B-40AC-B9B8-46D5D6F10F5E}"/>
                </a:ext>
              </a:extLst>
            </p:cNvPr>
            <p:cNvSpPr/>
            <p:nvPr/>
          </p:nvSpPr>
          <p:spPr>
            <a:xfrm>
              <a:off x="3602380" y="2735434"/>
              <a:ext cx="774587" cy="7745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5EFBBBA7-5DC0-428B-829E-F214BDDEB2A8}"/>
                </a:ext>
              </a:extLst>
            </p:cNvPr>
            <p:cNvGrpSpPr/>
            <p:nvPr/>
          </p:nvGrpSpPr>
          <p:grpSpPr>
            <a:xfrm>
              <a:off x="3757530" y="2933436"/>
              <a:ext cx="464286" cy="378581"/>
              <a:chOff x="7783715" y="5766726"/>
              <a:chExt cx="953536" cy="777518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DEA75AC-FBFB-4068-9CA4-EF2693EA535F}"/>
                  </a:ext>
                </a:extLst>
              </p:cNvPr>
              <p:cNvSpPr/>
              <p:nvPr/>
            </p:nvSpPr>
            <p:spPr>
              <a:xfrm>
                <a:off x="7783715" y="5856823"/>
                <a:ext cx="167184" cy="687421"/>
              </a:xfrm>
              <a:custGeom>
                <a:avLst/>
                <a:gdLst>
                  <a:gd name="connsiteX0" fmla="*/ 31376 w 167184"/>
                  <a:gd name="connsiteY0" fmla="*/ 687422 h 687421"/>
                  <a:gd name="connsiteX1" fmla="*/ 0 w 167184"/>
                  <a:gd name="connsiteY1" fmla="*/ 687422 h 687421"/>
                  <a:gd name="connsiteX2" fmla="*/ 93433 w 167184"/>
                  <a:gd name="connsiteY2" fmla="*/ 94821 h 687421"/>
                  <a:gd name="connsiteX3" fmla="*/ 124094 w 167184"/>
                  <a:gd name="connsiteY3" fmla="*/ 0 h 687421"/>
                  <a:gd name="connsiteX4" fmla="*/ 155490 w 167184"/>
                  <a:gd name="connsiteY4" fmla="*/ 0 h 687421"/>
                  <a:gd name="connsiteX5" fmla="*/ 134133 w 167184"/>
                  <a:gd name="connsiteY5" fmla="*/ 392577 h 687421"/>
                  <a:gd name="connsiteX6" fmla="*/ 31376 w 167184"/>
                  <a:gd name="connsiteY6" fmla="*/ 687422 h 6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84" h="687421">
                    <a:moveTo>
                      <a:pt x="31376" y="687422"/>
                    </a:moveTo>
                    <a:lnTo>
                      <a:pt x="0" y="687422"/>
                    </a:lnTo>
                    <a:cubicBezTo>
                      <a:pt x="0" y="486220"/>
                      <a:pt x="31528" y="286261"/>
                      <a:pt x="93433" y="94821"/>
                    </a:cubicBezTo>
                    <a:lnTo>
                      <a:pt x="124094" y="0"/>
                    </a:lnTo>
                    <a:lnTo>
                      <a:pt x="155490" y="0"/>
                    </a:lnTo>
                    <a:cubicBezTo>
                      <a:pt x="155490" y="0"/>
                      <a:pt x="192802" y="137200"/>
                      <a:pt x="134133" y="392577"/>
                    </a:cubicBezTo>
                    <a:cubicBezTo>
                      <a:pt x="75464" y="647954"/>
                      <a:pt x="31376" y="687422"/>
                      <a:pt x="31376" y="687422"/>
                    </a:cubicBezTo>
                    <a:close/>
                  </a:path>
                </a:pathLst>
              </a:custGeom>
              <a:solidFill>
                <a:srgbClr val="E6E6E6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EB307B9F-6CC8-414B-83F5-2EC7CF7DC48E}"/>
                  </a:ext>
                </a:extLst>
              </p:cNvPr>
              <p:cNvSpPr/>
              <p:nvPr/>
            </p:nvSpPr>
            <p:spPr>
              <a:xfrm>
                <a:off x="7815078" y="5856823"/>
                <a:ext cx="200845" cy="687421"/>
              </a:xfrm>
              <a:custGeom>
                <a:avLst/>
                <a:gdLst>
                  <a:gd name="connsiteX0" fmla="*/ 200845 w 200845"/>
                  <a:gd name="connsiteY0" fmla="*/ 687422 h 687421"/>
                  <a:gd name="connsiteX1" fmla="*/ 0 w 200845"/>
                  <a:gd name="connsiteY1" fmla="*/ 687422 h 687421"/>
                  <a:gd name="connsiteX2" fmla="*/ 0 w 200845"/>
                  <a:gd name="connsiteY2" fmla="*/ 687422 h 687421"/>
                  <a:gd name="connsiteX3" fmla="*/ 93433 w 200845"/>
                  <a:gd name="connsiteY3" fmla="*/ 94821 h 687421"/>
                  <a:gd name="connsiteX4" fmla="*/ 124094 w 200845"/>
                  <a:gd name="connsiteY4" fmla="*/ 0 h 687421"/>
                  <a:gd name="connsiteX5" fmla="*/ 200845 w 200845"/>
                  <a:gd name="connsiteY5" fmla="*/ 0 h 687421"/>
                  <a:gd name="connsiteX6" fmla="*/ 200845 w 200845"/>
                  <a:gd name="connsiteY6" fmla="*/ 687422 h 6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45" h="687421">
                    <a:moveTo>
                      <a:pt x="200845" y="687422"/>
                    </a:moveTo>
                    <a:lnTo>
                      <a:pt x="0" y="687422"/>
                    </a:lnTo>
                    <a:lnTo>
                      <a:pt x="0" y="687422"/>
                    </a:lnTo>
                    <a:cubicBezTo>
                      <a:pt x="0" y="486220"/>
                      <a:pt x="31528" y="286261"/>
                      <a:pt x="93433" y="94821"/>
                    </a:cubicBezTo>
                    <a:lnTo>
                      <a:pt x="124094" y="0"/>
                    </a:lnTo>
                    <a:lnTo>
                      <a:pt x="200845" y="0"/>
                    </a:lnTo>
                    <a:lnTo>
                      <a:pt x="200845" y="687422"/>
                    </a:lnTo>
                    <a:close/>
                  </a:path>
                </a:pathLst>
              </a:custGeom>
              <a:solidFill>
                <a:srgbClr val="254B56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AB53842-C731-4405-8A7C-770638E7BC7F}"/>
                  </a:ext>
                </a:extLst>
              </p:cNvPr>
              <p:cNvSpPr/>
              <p:nvPr/>
            </p:nvSpPr>
            <p:spPr>
              <a:xfrm>
                <a:off x="7984560" y="6009553"/>
                <a:ext cx="100110" cy="424571"/>
              </a:xfrm>
              <a:custGeom>
                <a:avLst/>
                <a:gdLst>
                  <a:gd name="connsiteX0" fmla="*/ 3 w 100110"/>
                  <a:gd name="connsiteY0" fmla="*/ 374518 h 424571"/>
                  <a:gd name="connsiteX1" fmla="*/ 50057 w 100110"/>
                  <a:gd name="connsiteY1" fmla="*/ 424571 h 424571"/>
                  <a:gd name="connsiteX2" fmla="*/ 100111 w 100110"/>
                  <a:gd name="connsiteY2" fmla="*/ 374518 h 424571"/>
                  <a:gd name="connsiteX3" fmla="*/ 100111 w 100110"/>
                  <a:gd name="connsiteY3" fmla="*/ 20793 h 424571"/>
                  <a:gd name="connsiteX4" fmla="*/ 51487 w 100110"/>
                  <a:gd name="connsiteY4" fmla="*/ 0 h 424571"/>
                  <a:gd name="connsiteX5" fmla="*/ 0 w 100110"/>
                  <a:gd name="connsiteY5" fmla="*/ 20793 h 424571"/>
                  <a:gd name="connsiteX6" fmla="*/ 0 w 100110"/>
                  <a:gd name="connsiteY6" fmla="*/ 374518 h 42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10" h="424571">
                    <a:moveTo>
                      <a:pt x="3" y="374518"/>
                    </a:moveTo>
                    <a:cubicBezTo>
                      <a:pt x="3" y="402163"/>
                      <a:pt x="22414" y="424571"/>
                      <a:pt x="50057" y="424571"/>
                    </a:cubicBezTo>
                    <a:cubicBezTo>
                      <a:pt x="77699" y="424571"/>
                      <a:pt x="100111" y="402160"/>
                      <a:pt x="100111" y="374518"/>
                    </a:cubicBezTo>
                    <a:lnTo>
                      <a:pt x="100111" y="20793"/>
                    </a:lnTo>
                    <a:cubicBezTo>
                      <a:pt x="100111" y="20793"/>
                      <a:pt x="84704" y="0"/>
                      <a:pt x="51487" y="0"/>
                    </a:cubicBezTo>
                    <a:cubicBezTo>
                      <a:pt x="18270" y="0"/>
                      <a:pt x="0" y="20793"/>
                      <a:pt x="0" y="20793"/>
                    </a:cubicBezTo>
                    <a:lnTo>
                      <a:pt x="0" y="374518"/>
                    </a:lnTo>
                    <a:close/>
                  </a:path>
                </a:pathLst>
              </a:custGeom>
              <a:solidFill>
                <a:srgbClr val="C00000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6EEB77A-3B19-42A7-A201-0C130AB20610}"/>
                  </a:ext>
                </a:extLst>
              </p:cNvPr>
              <p:cNvSpPr/>
              <p:nvPr/>
            </p:nvSpPr>
            <p:spPr>
              <a:xfrm>
                <a:off x="7984563" y="5766726"/>
                <a:ext cx="100110" cy="263623"/>
              </a:xfrm>
              <a:custGeom>
                <a:avLst/>
                <a:gdLst>
                  <a:gd name="connsiteX0" fmla="*/ 0 w 100110"/>
                  <a:gd name="connsiteY0" fmla="*/ 0 h 263623"/>
                  <a:gd name="connsiteX1" fmla="*/ 100111 w 100110"/>
                  <a:gd name="connsiteY1" fmla="*/ 0 h 263623"/>
                  <a:gd name="connsiteX2" fmla="*/ 100111 w 100110"/>
                  <a:gd name="connsiteY2" fmla="*/ 263624 h 263623"/>
                  <a:gd name="connsiteX3" fmla="*/ 0 w 100110"/>
                  <a:gd name="connsiteY3" fmla="*/ 263624 h 26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10" h="263623">
                    <a:moveTo>
                      <a:pt x="0" y="0"/>
                    </a:moveTo>
                    <a:lnTo>
                      <a:pt x="100111" y="0"/>
                    </a:lnTo>
                    <a:lnTo>
                      <a:pt x="100111" y="263624"/>
                    </a:lnTo>
                    <a:lnTo>
                      <a:pt x="0" y="263624"/>
                    </a:lnTo>
                    <a:close/>
                  </a:path>
                </a:pathLst>
              </a:custGeom>
              <a:solidFill>
                <a:srgbClr val="D2D2D2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39A93D4C-2E6E-4274-804D-9495AAC0A8D2}"/>
                  </a:ext>
                </a:extLst>
              </p:cNvPr>
              <p:cNvSpPr/>
              <p:nvPr/>
            </p:nvSpPr>
            <p:spPr>
              <a:xfrm>
                <a:off x="8000837" y="5799393"/>
                <a:ext cx="10456" cy="209085"/>
              </a:xfrm>
              <a:custGeom>
                <a:avLst/>
                <a:gdLst>
                  <a:gd name="connsiteX0" fmla="*/ 5228 w 10456"/>
                  <a:gd name="connsiteY0" fmla="*/ 209086 h 209085"/>
                  <a:gd name="connsiteX1" fmla="*/ 0 w 10456"/>
                  <a:gd name="connsiteY1" fmla="*/ 203858 h 209085"/>
                  <a:gd name="connsiteX2" fmla="*/ 0 w 10456"/>
                  <a:gd name="connsiteY2" fmla="*/ 5228 h 209085"/>
                  <a:gd name="connsiteX3" fmla="*/ 5228 w 10456"/>
                  <a:gd name="connsiteY3" fmla="*/ 0 h 209085"/>
                  <a:gd name="connsiteX4" fmla="*/ 10457 w 10456"/>
                  <a:gd name="connsiteY4" fmla="*/ 5228 h 209085"/>
                  <a:gd name="connsiteX5" fmla="*/ 10457 w 10456"/>
                  <a:gd name="connsiteY5" fmla="*/ 203858 h 209085"/>
                  <a:gd name="connsiteX6" fmla="*/ 5228 w 10456"/>
                  <a:gd name="connsiteY6" fmla="*/ 209086 h 2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209085">
                    <a:moveTo>
                      <a:pt x="5228" y="209086"/>
                    </a:moveTo>
                    <a:cubicBezTo>
                      <a:pt x="2342" y="209086"/>
                      <a:pt x="0" y="206743"/>
                      <a:pt x="0" y="203858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203858"/>
                    </a:lnTo>
                    <a:cubicBezTo>
                      <a:pt x="10453" y="206743"/>
                      <a:pt x="8114" y="209086"/>
                      <a:pt x="5228" y="209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A1B7BF3-5D1B-4866-BD0D-9DBD000568F7}"/>
                  </a:ext>
                </a:extLst>
              </p:cNvPr>
              <p:cNvSpPr/>
              <p:nvPr/>
            </p:nvSpPr>
            <p:spPr>
              <a:xfrm>
                <a:off x="8000837" y="6123469"/>
                <a:ext cx="10456" cy="70568"/>
              </a:xfrm>
              <a:custGeom>
                <a:avLst/>
                <a:gdLst>
                  <a:gd name="connsiteX0" fmla="*/ 5228 w 10456"/>
                  <a:gd name="connsiteY0" fmla="*/ 70569 h 70568"/>
                  <a:gd name="connsiteX1" fmla="*/ 0 w 10456"/>
                  <a:gd name="connsiteY1" fmla="*/ 65341 h 70568"/>
                  <a:gd name="connsiteX2" fmla="*/ 0 w 10456"/>
                  <a:gd name="connsiteY2" fmla="*/ 5228 h 70568"/>
                  <a:gd name="connsiteX3" fmla="*/ 5228 w 10456"/>
                  <a:gd name="connsiteY3" fmla="*/ 0 h 70568"/>
                  <a:gd name="connsiteX4" fmla="*/ 10457 w 10456"/>
                  <a:gd name="connsiteY4" fmla="*/ 5228 h 70568"/>
                  <a:gd name="connsiteX5" fmla="*/ 10457 w 10456"/>
                  <a:gd name="connsiteY5" fmla="*/ 65341 h 70568"/>
                  <a:gd name="connsiteX6" fmla="*/ 5228 w 10456"/>
                  <a:gd name="connsiteY6" fmla="*/ 70569 h 7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70568">
                    <a:moveTo>
                      <a:pt x="5228" y="70569"/>
                    </a:moveTo>
                    <a:cubicBezTo>
                      <a:pt x="2342" y="70569"/>
                      <a:pt x="0" y="68226"/>
                      <a:pt x="0" y="65341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65341"/>
                    </a:lnTo>
                    <a:cubicBezTo>
                      <a:pt x="10453" y="68226"/>
                      <a:pt x="8114" y="70569"/>
                      <a:pt x="5228" y="70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B1744C75-3729-4C2F-891B-8956E96F6678}"/>
                  </a:ext>
                </a:extLst>
              </p:cNvPr>
              <p:cNvSpPr/>
              <p:nvPr/>
            </p:nvSpPr>
            <p:spPr>
              <a:xfrm>
                <a:off x="8124714" y="6207124"/>
                <a:ext cx="100110" cy="226999"/>
              </a:xfrm>
              <a:custGeom>
                <a:avLst/>
                <a:gdLst>
                  <a:gd name="connsiteX0" fmla="*/ 3 w 100110"/>
                  <a:gd name="connsiteY0" fmla="*/ 176946 h 226999"/>
                  <a:gd name="connsiteX1" fmla="*/ 50057 w 100110"/>
                  <a:gd name="connsiteY1" fmla="*/ 227000 h 226999"/>
                  <a:gd name="connsiteX2" fmla="*/ 100111 w 100110"/>
                  <a:gd name="connsiteY2" fmla="*/ 176946 h 226999"/>
                  <a:gd name="connsiteX3" fmla="*/ 100111 w 100110"/>
                  <a:gd name="connsiteY3" fmla="*/ 23443 h 226999"/>
                  <a:gd name="connsiteX4" fmla="*/ 50668 w 100110"/>
                  <a:gd name="connsiteY4" fmla="*/ 0 h 226999"/>
                  <a:gd name="connsiteX5" fmla="*/ 0 w 100110"/>
                  <a:gd name="connsiteY5" fmla="*/ 23443 h 226999"/>
                  <a:gd name="connsiteX6" fmla="*/ 0 w 100110"/>
                  <a:gd name="connsiteY6" fmla="*/ 176946 h 22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10" h="226999">
                    <a:moveTo>
                      <a:pt x="3" y="176946"/>
                    </a:moveTo>
                    <a:cubicBezTo>
                      <a:pt x="3" y="204592"/>
                      <a:pt x="22414" y="227000"/>
                      <a:pt x="50057" y="227000"/>
                    </a:cubicBezTo>
                    <a:cubicBezTo>
                      <a:pt x="77699" y="227000"/>
                      <a:pt x="100111" y="204589"/>
                      <a:pt x="100111" y="176946"/>
                    </a:cubicBezTo>
                    <a:lnTo>
                      <a:pt x="100111" y="23443"/>
                    </a:lnTo>
                    <a:cubicBezTo>
                      <a:pt x="100111" y="23443"/>
                      <a:pt x="84746" y="0"/>
                      <a:pt x="50668" y="0"/>
                    </a:cubicBezTo>
                    <a:cubicBezTo>
                      <a:pt x="16591" y="0"/>
                      <a:pt x="0" y="23443"/>
                      <a:pt x="0" y="23443"/>
                    </a:cubicBezTo>
                    <a:lnTo>
                      <a:pt x="0" y="17694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02C89DCB-7108-4DB4-9F41-89F421C381B4}"/>
                  </a:ext>
                </a:extLst>
              </p:cNvPr>
              <p:cNvSpPr/>
              <p:nvPr/>
            </p:nvSpPr>
            <p:spPr>
              <a:xfrm>
                <a:off x="8124717" y="5766726"/>
                <a:ext cx="100110" cy="463841"/>
              </a:xfrm>
              <a:custGeom>
                <a:avLst/>
                <a:gdLst>
                  <a:gd name="connsiteX0" fmla="*/ 0 w 100110"/>
                  <a:gd name="connsiteY0" fmla="*/ 0 h 463841"/>
                  <a:gd name="connsiteX1" fmla="*/ 100110 w 100110"/>
                  <a:gd name="connsiteY1" fmla="*/ 0 h 463841"/>
                  <a:gd name="connsiteX2" fmla="*/ 100110 w 100110"/>
                  <a:gd name="connsiteY2" fmla="*/ 463841 h 463841"/>
                  <a:gd name="connsiteX3" fmla="*/ 0 w 100110"/>
                  <a:gd name="connsiteY3" fmla="*/ 463841 h 46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10" h="463841">
                    <a:moveTo>
                      <a:pt x="0" y="0"/>
                    </a:moveTo>
                    <a:lnTo>
                      <a:pt x="100110" y="0"/>
                    </a:lnTo>
                    <a:lnTo>
                      <a:pt x="100110" y="463841"/>
                    </a:lnTo>
                    <a:lnTo>
                      <a:pt x="0" y="463841"/>
                    </a:lnTo>
                    <a:close/>
                  </a:path>
                </a:pathLst>
              </a:custGeom>
              <a:solidFill>
                <a:srgbClr val="E6E6E6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6B2A550-9950-4B19-A6ED-F670F96B70BE}"/>
                  </a:ext>
                </a:extLst>
              </p:cNvPr>
              <p:cNvSpPr/>
              <p:nvPr/>
            </p:nvSpPr>
            <p:spPr>
              <a:xfrm>
                <a:off x="8142606" y="5799393"/>
                <a:ext cx="10456" cy="209085"/>
              </a:xfrm>
              <a:custGeom>
                <a:avLst/>
                <a:gdLst>
                  <a:gd name="connsiteX0" fmla="*/ 5228 w 10456"/>
                  <a:gd name="connsiteY0" fmla="*/ 209086 h 209085"/>
                  <a:gd name="connsiteX1" fmla="*/ 0 w 10456"/>
                  <a:gd name="connsiteY1" fmla="*/ 203858 h 209085"/>
                  <a:gd name="connsiteX2" fmla="*/ 0 w 10456"/>
                  <a:gd name="connsiteY2" fmla="*/ 5228 h 209085"/>
                  <a:gd name="connsiteX3" fmla="*/ 5228 w 10456"/>
                  <a:gd name="connsiteY3" fmla="*/ 0 h 209085"/>
                  <a:gd name="connsiteX4" fmla="*/ 10457 w 10456"/>
                  <a:gd name="connsiteY4" fmla="*/ 5228 h 209085"/>
                  <a:gd name="connsiteX5" fmla="*/ 10457 w 10456"/>
                  <a:gd name="connsiteY5" fmla="*/ 203858 h 209085"/>
                  <a:gd name="connsiteX6" fmla="*/ 5228 w 10456"/>
                  <a:gd name="connsiteY6" fmla="*/ 209086 h 2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209085">
                    <a:moveTo>
                      <a:pt x="5228" y="209086"/>
                    </a:moveTo>
                    <a:cubicBezTo>
                      <a:pt x="2342" y="209086"/>
                      <a:pt x="0" y="206743"/>
                      <a:pt x="0" y="203858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203858"/>
                    </a:lnTo>
                    <a:cubicBezTo>
                      <a:pt x="10457" y="206743"/>
                      <a:pt x="8117" y="209086"/>
                      <a:pt x="5228" y="209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68EAF47-6EAD-4F00-A834-907F051131CD}"/>
                  </a:ext>
                </a:extLst>
              </p:cNvPr>
              <p:cNvSpPr/>
              <p:nvPr/>
            </p:nvSpPr>
            <p:spPr>
              <a:xfrm>
                <a:off x="8142606" y="6264597"/>
                <a:ext cx="10456" cy="70568"/>
              </a:xfrm>
              <a:custGeom>
                <a:avLst/>
                <a:gdLst>
                  <a:gd name="connsiteX0" fmla="*/ 5228 w 10456"/>
                  <a:gd name="connsiteY0" fmla="*/ 70569 h 70568"/>
                  <a:gd name="connsiteX1" fmla="*/ 0 w 10456"/>
                  <a:gd name="connsiteY1" fmla="*/ 65340 h 70568"/>
                  <a:gd name="connsiteX2" fmla="*/ 0 w 10456"/>
                  <a:gd name="connsiteY2" fmla="*/ 5228 h 70568"/>
                  <a:gd name="connsiteX3" fmla="*/ 5228 w 10456"/>
                  <a:gd name="connsiteY3" fmla="*/ 0 h 70568"/>
                  <a:gd name="connsiteX4" fmla="*/ 10457 w 10456"/>
                  <a:gd name="connsiteY4" fmla="*/ 5228 h 70568"/>
                  <a:gd name="connsiteX5" fmla="*/ 10457 w 10456"/>
                  <a:gd name="connsiteY5" fmla="*/ 65340 h 70568"/>
                  <a:gd name="connsiteX6" fmla="*/ 5228 w 10456"/>
                  <a:gd name="connsiteY6" fmla="*/ 70569 h 7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70568">
                    <a:moveTo>
                      <a:pt x="5228" y="70569"/>
                    </a:moveTo>
                    <a:cubicBezTo>
                      <a:pt x="2342" y="70569"/>
                      <a:pt x="0" y="68226"/>
                      <a:pt x="0" y="65340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65340"/>
                    </a:lnTo>
                    <a:cubicBezTo>
                      <a:pt x="10457" y="68230"/>
                      <a:pt x="8117" y="70569"/>
                      <a:pt x="5228" y="70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CD3E2EA-BA4D-4823-8EE0-B067CF27F8CC}"/>
                  </a:ext>
                </a:extLst>
              </p:cNvPr>
              <p:cNvSpPr/>
              <p:nvPr/>
            </p:nvSpPr>
            <p:spPr>
              <a:xfrm>
                <a:off x="8271540" y="6113517"/>
                <a:ext cx="100110" cy="320607"/>
              </a:xfrm>
              <a:custGeom>
                <a:avLst/>
                <a:gdLst>
                  <a:gd name="connsiteX0" fmla="*/ 3 w 100110"/>
                  <a:gd name="connsiteY0" fmla="*/ 270554 h 320607"/>
                  <a:gd name="connsiteX1" fmla="*/ 50057 w 100110"/>
                  <a:gd name="connsiteY1" fmla="*/ 320607 h 320607"/>
                  <a:gd name="connsiteX2" fmla="*/ 100110 w 100110"/>
                  <a:gd name="connsiteY2" fmla="*/ 270554 h 320607"/>
                  <a:gd name="connsiteX3" fmla="*/ 100110 w 100110"/>
                  <a:gd name="connsiteY3" fmla="*/ 20279 h 320607"/>
                  <a:gd name="connsiteX4" fmla="*/ 50076 w 100110"/>
                  <a:gd name="connsiteY4" fmla="*/ 0 h 320607"/>
                  <a:gd name="connsiteX5" fmla="*/ 0 w 100110"/>
                  <a:gd name="connsiteY5" fmla="*/ 20279 h 320607"/>
                  <a:gd name="connsiteX6" fmla="*/ 0 w 100110"/>
                  <a:gd name="connsiteY6" fmla="*/ 270554 h 3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10" h="320607">
                    <a:moveTo>
                      <a:pt x="3" y="270554"/>
                    </a:moveTo>
                    <a:cubicBezTo>
                      <a:pt x="3" y="298200"/>
                      <a:pt x="22414" y="320607"/>
                      <a:pt x="50057" y="320607"/>
                    </a:cubicBezTo>
                    <a:cubicBezTo>
                      <a:pt x="77699" y="320607"/>
                      <a:pt x="100110" y="298196"/>
                      <a:pt x="100110" y="270554"/>
                    </a:cubicBezTo>
                    <a:lnTo>
                      <a:pt x="100110" y="20279"/>
                    </a:lnTo>
                    <a:cubicBezTo>
                      <a:pt x="100110" y="20279"/>
                      <a:pt x="86312" y="0"/>
                      <a:pt x="50076" y="0"/>
                    </a:cubicBezTo>
                    <a:cubicBezTo>
                      <a:pt x="13841" y="0"/>
                      <a:pt x="0" y="20279"/>
                      <a:pt x="0" y="20279"/>
                    </a:cubicBezTo>
                    <a:lnTo>
                      <a:pt x="0" y="270554"/>
                    </a:lnTo>
                    <a:close/>
                  </a:path>
                </a:pathLst>
              </a:custGeom>
              <a:solidFill>
                <a:srgbClr val="C00000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E6C1C9E3-2A20-4ED7-9BC6-96AE01EEAEB0}"/>
                  </a:ext>
                </a:extLst>
              </p:cNvPr>
              <p:cNvSpPr/>
              <p:nvPr/>
            </p:nvSpPr>
            <p:spPr>
              <a:xfrm>
                <a:off x="8271543" y="5766726"/>
                <a:ext cx="100110" cy="367069"/>
              </a:xfrm>
              <a:custGeom>
                <a:avLst/>
                <a:gdLst>
                  <a:gd name="connsiteX0" fmla="*/ 0 w 100110"/>
                  <a:gd name="connsiteY0" fmla="*/ 0 h 367069"/>
                  <a:gd name="connsiteX1" fmla="*/ 100111 w 100110"/>
                  <a:gd name="connsiteY1" fmla="*/ 0 h 367069"/>
                  <a:gd name="connsiteX2" fmla="*/ 100111 w 100110"/>
                  <a:gd name="connsiteY2" fmla="*/ 367070 h 367069"/>
                  <a:gd name="connsiteX3" fmla="*/ 0 w 100110"/>
                  <a:gd name="connsiteY3" fmla="*/ 367070 h 36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10" h="367069">
                    <a:moveTo>
                      <a:pt x="0" y="0"/>
                    </a:moveTo>
                    <a:lnTo>
                      <a:pt x="100111" y="0"/>
                    </a:lnTo>
                    <a:lnTo>
                      <a:pt x="100111" y="367070"/>
                    </a:lnTo>
                    <a:lnTo>
                      <a:pt x="0" y="367070"/>
                    </a:lnTo>
                    <a:close/>
                  </a:path>
                </a:pathLst>
              </a:custGeom>
              <a:solidFill>
                <a:srgbClr val="D2D2D2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3936AAD7-8B27-41A8-AEC4-16D57C60E2D0}"/>
                  </a:ext>
                </a:extLst>
              </p:cNvPr>
              <p:cNvSpPr/>
              <p:nvPr/>
            </p:nvSpPr>
            <p:spPr>
              <a:xfrm>
                <a:off x="8295319" y="5799393"/>
                <a:ext cx="10456" cy="209085"/>
              </a:xfrm>
              <a:custGeom>
                <a:avLst/>
                <a:gdLst>
                  <a:gd name="connsiteX0" fmla="*/ 5228 w 10456"/>
                  <a:gd name="connsiteY0" fmla="*/ 209086 h 209085"/>
                  <a:gd name="connsiteX1" fmla="*/ 0 w 10456"/>
                  <a:gd name="connsiteY1" fmla="*/ 203858 h 209085"/>
                  <a:gd name="connsiteX2" fmla="*/ 0 w 10456"/>
                  <a:gd name="connsiteY2" fmla="*/ 5228 h 209085"/>
                  <a:gd name="connsiteX3" fmla="*/ 5228 w 10456"/>
                  <a:gd name="connsiteY3" fmla="*/ 0 h 209085"/>
                  <a:gd name="connsiteX4" fmla="*/ 10457 w 10456"/>
                  <a:gd name="connsiteY4" fmla="*/ 5228 h 209085"/>
                  <a:gd name="connsiteX5" fmla="*/ 10457 w 10456"/>
                  <a:gd name="connsiteY5" fmla="*/ 203858 h 209085"/>
                  <a:gd name="connsiteX6" fmla="*/ 5228 w 10456"/>
                  <a:gd name="connsiteY6" fmla="*/ 209086 h 2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209085">
                    <a:moveTo>
                      <a:pt x="5228" y="209086"/>
                    </a:moveTo>
                    <a:cubicBezTo>
                      <a:pt x="2342" y="209086"/>
                      <a:pt x="0" y="206743"/>
                      <a:pt x="0" y="203858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203858"/>
                    </a:lnTo>
                    <a:cubicBezTo>
                      <a:pt x="10457" y="206743"/>
                      <a:pt x="8117" y="209086"/>
                      <a:pt x="5228" y="209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D8658E29-9079-41EE-992B-965CBD047946}"/>
                  </a:ext>
                </a:extLst>
              </p:cNvPr>
              <p:cNvSpPr/>
              <p:nvPr/>
            </p:nvSpPr>
            <p:spPr>
              <a:xfrm>
                <a:off x="8295319" y="6152215"/>
                <a:ext cx="10456" cy="70568"/>
              </a:xfrm>
              <a:custGeom>
                <a:avLst/>
                <a:gdLst>
                  <a:gd name="connsiteX0" fmla="*/ 5228 w 10456"/>
                  <a:gd name="connsiteY0" fmla="*/ 70569 h 70568"/>
                  <a:gd name="connsiteX1" fmla="*/ 0 w 10456"/>
                  <a:gd name="connsiteY1" fmla="*/ 65341 h 70568"/>
                  <a:gd name="connsiteX2" fmla="*/ 0 w 10456"/>
                  <a:gd name="connsiteY2" fmla="*/ 5228 h 70568"/>
                  <a:gd name="connsiteX3" fmla="*/ 5228 w 10456"/>
                  <a:gd name="connsiteY3" fmla="*/ 0 h 70568"/>
                  <a:gd name="connsiteX4" fmla="*/ 10457 w 10456"/>
                  <a:gd name="connsiteY4" fmla="*/ 5228 h 70568"/>
                  <a:gd name="connsiteX5" fmla="*/ 10457 w 10456"/>
                  <a:gd name="connsiteY5" fmla="*/ 65341 h 70568"/>
                  <a:gd name="connsiteX6" fmla="*/ 5228 w 10456"/>
                  <a:gd name="connsiteY6" fmla="*/ 70569 h 7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70568">
                    <a:moveTo>
                      <a:pt x="5228" y="70569"/>
                    </a:moveTo>
                    <a:cubicBezTo>
                      <a:pt x="2342" y="70569"/>
                      <a:pt x="0" y="68226"/>
                      <a:pt x="0" y="65341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65341"/>
                    </a:lnTo>
                    <a:cubicBezTo>
                      <a:pt x="10457" y="68230"/>
                      <a:pt x="8117" y="70569"/>
                      <a:pt x="5228" y="70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31356EA-8A41-4772-89A2-308C2C19144E}"/>
                  </a:ext>
                </a:extLst>
              </p:cNvPr>
              <p:cNvSpPr/>
              <p:nvPr/>
            </p:nvSpPr>
            <p:spPr>
              <a:xfrm>
                <a:off x="8415036" y="6009553"/>
                <a:ext cx="100107" cy="424567"/>
              </a:xfrm>
              <a:custGeom>
                <a:avLst/>
                <a:gdLst>
                  <a:gd name="connsiteX0" fmla="*/ 0 w 100107"/>
                  <a:gd name="connsiteY0" fmla="*/ 20793 h 424567"/>
                  <a:gd name="connsiteX1" fmla="*/ 0 w 100107"/>
                  <a:gd name="connsiteY1" fmla="*/ 374514 h 424567"/>
                  <a:gd name="connsiteX2" fmla="*/ 50054 w 100107"/>
                  <a:gd name="connsiteY2" fmla="*/ 424568 h 424567"/>
                  <a:gd name="connsiteX3" fmla="*/ 100107 w 100107"/>
                  <a:gd name="connsiteY3" fmla="*/ 374514 h 424567"/>
                  <a:gd name="connsiteX4" fmla="*/ 100107 w 100107"/>
                  <a:gd name="connsiteY4" fmla="*/ 20793 h 424567"/>
                  <a:gd name="connsiteX5" fmla="*/ 51095 w 100107"/>
                  <a:gd name="connsiteY5" fmla="*/ 0 h 424567"/>
                  <a:gd name="connsiteX6" fmla="*/ 0 w 100107"/>
                  <a:gd name="connsiteY6" fmla="*/ 20793 h 424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7" h="424567">
                    <a:moveTo>
                      <a:pt x="0" y="20793"/>
                    </a:moveTo>
                    <a:lnTo>
                      <a:pt x="0" y="374514"/>
                    </a:lnTo>
                    <a:cubicBezTo>
                      <a:pt x="0" y="402160"/>
                      <a:pt x="22411" y="424568"/>
                      <a:pt x="50054" y="424568"/>
                    </a:cubicBezTo>
                    <a:cubicBezTo>
                      <a:pt x="77700" y="424568"/>
                      <a:pt x="100107" y="402157"/>
                      <a:pt x="100107" y="374514"/>
                    </a:cubicBezTo>
                    <a:lnTo>
                      <a:pt x="100107" y="20793"/>
                    </a:lnTo>
                    <a:cubicBezTo>
                      <a:pt x="100107" y="20793"/>
                      <a:pt x="88192" y="0"/>
                      <a:pt x="51095" y="0"/>
                    </a:cubicBezTo>
                    <a:cubicBezTo>
                      <a:pt x="13996" y="3"/>
                      <a:pt x="0" y="20793"/>
                      <a:pt x="0" y="20793"/>
                    </a:cubicBezTo>
                    <a:close/>
                  </a:path>
                </a:pathLst>
              </a:custGeom>
              <a:solidFill>
                <a:srgbClr val="C00000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CFC86DC-3410-4DD3-818A-842A25880506}"/>
                  </a:ext>
                </a:extLst>
              </p:cNvPr>
              <p:cNvSpPr/>
              <p:nvPr/>
            </p:nvSpPr>
            <p:spPr>
              <a:xfrm>
                <a:off x="8415036" y="5766726"/>
                <a:ext cx="100110" cy="263623"/>
              </a:xfrm>
              <a:custGeom>
                <a:avLst/>
                <a:gdLst>
                  <a:gd name="connsiteX0" fmla="*/ 0 w 100110"/>
                  <a:gd name="connsiteY0" fmla="*/ 0 h 263623"/>
                  <a:gd name="connsiteX1" fmla="*/ 100110 w 100110"/>
                  <a:gd name="connsiteY1" fmla="*/ 0 h 263623"/>
                  <a:gd name="connsiteX2" fmla="*/ 100110 w 100110"/>
                  <a:gd name="connsiteY2" fmla="*/ 263624 h 263623"/>
                  <a:gd name="connsiteX3" fmla="*/ 0 w 100110"/>
                  <a:gd name="connsiteY3" fmla="*/ 263624 h 26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10" h="263623">
                    <a:moveTo>
                      <a:pt x="0" y="0"/>
                    </a:moveTo>
                    <a:lnTo>
                      <a:pt x="100110" y="0"/>
                    </a:lnTo>
                    <a:lnTo>
                      <a:pt x="100110" y="263624"/>
                    </a:lnTo>
                    <a:lnTo>
                      <a:pt x="0" y="263624"/>
                    </a:lnTo>
                    <a:close/>
                  </a:path>
                </a:pathLst>
              </a:custGeom>
              <a:solidFill>
                <a:srgbClr val="D2D2D2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2D8E372-1A44-464F-B6FA-63AEE43914DE}"/>
                  </a:ext>
                </a:extLst>
              </p:cNvPr>
              <p:cNvSpPr/>
              <p:nvPr/>
            </p:nvSpPr>
            <p:spPr>
              <a:xfrm>
                <a:off x="8437091" y="5799393"/>
                <a:ext cx="10456" cy="209085"/>
              </a:xfrm>
              <a:custGeom>
                <a:avLst/>
                <a:gdLst>
                  <a:gd name="connsiteX0" fmla="*/ 5228 w 10456"/>
                  <a:gd name="connsiteY0" fmla="*/ 209086 h 209085"/>
                  <a:gd name="connsiteX1" fmla="*/ 0 w 10456"/>
                  <a:gd name="connsiteY1" fmla="*/ 203858 h 209085"/>
                  <a:gd name="connsiteX2" fmla="*/ 0 w 10456"/>
                  <a:gd name="connsiteY2" fmla="*/ 5228 h 209085"/>
                  <a:gd name="connsiteX3" fmla="*/ 5228 w 10456"/>
                  <a:gd name="connsiteY3" fmla="*/ 0 h 209085"/>
                  <a:gd name="connsiteX4" fmla="*/ 10457 w 10456"/>
                  <a:gd name="connsiteY4" fmla="*/ 5228 h 209085"/>
                  <a:gd name="connsiteX5" fmla="*/ 10457 w 10456"/>
                  <a:gd name="connsiteY5" fmla="*/ 203858 h 209085"/>
                  <a:gd name="connsiteX6" fmla="*/ 5228 w 10456"/>
                  <a:gd name="connsiteY6" fmla="*/ 209086 h 20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209085">
                    <a:moveTo>
                      <a:pt x="5228" y="209086"/>
                    </a:moveTo>
                    <a:cubicBezTo>
                      <a:pt x="2342" y="209086"/>
                      <a:pt x="0" y="206743"/>
                      <a:pt x="0" y="203858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203858"/>
                    </a:lnTo>
                    <a:cubicBezTo>
                      <a:pt x="10457" y="206743"/>
                      <a:pt x="8114" y="209086"/>
                      <a:pt x="5228" y="209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8560815-D12D-402D-B400-5BCD6464179E}"/>
                  </a:ext>
                </a:extLst>
              </p:cNvPr>
              <p:cNvSpPr/>
              <p:nvPr/>
            </p:nvSpPr>
            <p:spPr>
              <a:xfrm>
                <a:off x="8437091" y="6123469"/>
                <a:ext cx="10456" cy="70568"/>
              </a:xfrm>
              <a:custGeom>
                <a:avLst/>
                <a:gdLst>
                  <a:gd name="connsiteX0" fmla="*/ 5228 w 10456"/>
                  <a:gd name="connsiteY0" fmla="*/ 70569 h 70568"/>
                  <a:gd name="connsiteX1" fmla="*/ 0 w 10456"/>
                  <a:gd name="connsiteY1" fmla="*/ 65341 h 70568"/>
                  <a:gd name="connsiteX2" fmla="*/ 0 w 10456"/>
                  <a:gd name="connsiteY2" fmla="*/ 5228 h 70568"/>
                  <a:gd name="connsiteX3" fmla="*/ 5228 w 10456"/>
                  <a:gd name="connsiteY3" fmla="*/ 0 h 70568"/>
                  <a:gd name="connsiteX4" fmla="*/ 10457 w 10456"/>
                  <a:gd name="connsiteY4" fmla="*/ 5228 h 70568"/>
                  <a:gd name="connsiteX5" fmla="*/ 10457 w 10456"/>
                  <a:gd name="connsiteY5" fmla="*/ 65341 h 70568"/>
                  <a:gd name="connsiteX6" fmla="*/ 5228 w 10456"/>
                  <a:gd name="connsiteY6" fmla="*/ 70569 h 70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56" h="70568">
                    <a:moveTo>
                      <a:pt x="5228" y="70569"/>
                    </a:moveTo>
                    <a:cubicBezTo>
                      <a:pt x="2342" y="70569"/>
                      <a:pt x="0" y="68226"/>
                      <a:pt x="0" y="65341"/>
                    </a:cubicBezTo>
                    <a:lnTo>
                      <a:pt x="0" y="5228"/>
                    </a:lnTo>
                    <a:cubicBezTo>
                      <a:pt x="0" y="2342"/>
                      <a:pt x="2339" y="0"/>
                      <a:pt x="5228" y="0"/>
                    </a:cubicBezTo>
                    <a:cubicBezTo>
                      <a:pt x="8117" y="0"/>
                      <a:pt x="10457" y="2342"/>
                      <a:pt x="10457" y="5228"/>
                    </a:cubicBezTo>
                    <a:lnTo>
                      <a:pt x="10457" y="65341"/>
                    </a:lnTo>
                    <a:cubicBezTo>
                      <a:pt x="10457" y="68226"/>
                      <a:pt x="8117" y="70569"/>
                      <a:pt x="5228" y="705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AB6DB2F-6550-41B6-BFE8-CDFBC15374AA}"/>
                  </a:ext>
                </a:extLst>
              </p:cNvPr>
              <p:cNvSpPr/>
              <p:nvPr/>
            </p:nvSpPr>
            <p:spPr>
              <a:xfrm>
                <a:off x="7894256" y="6029431"/>
                <a:ext cx="733453" cy="60066"/>
              </a:xfrm>
              <a:custGeom>
                <a:avLst/>
                <a:gdLst>
                  <a:gd name="connsiteX0" fmla="*/ 0 w 733453"/>
                  <a:gd name="connsiteY0" fmla="*/ 0 h 60066"/>
                  <a:gd name="connsiteX1" fmla="*/ 733454 w 733453"/>
                  <a:gd name="connsiteY1" fmla="*/ 0 h 60066"/>
                  <a:gd name="connsiteX2" fmla="*/ 733454 w 733453"/>
                  <a:gd name="connsiteY2" fmla="*/ 60067 h 60066"/>
                  <a:gd name="connsiteX3" fmla="*/ 0 w 733453"/>
                  <a:gd name="connsiteY3" fmla="*/ 60067 h 60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453" h="60066">
                    <a:moveTo>
                      <a:pt x="0" y="0"/>
                    </a:moveTo>
                    <a:lnTo>
                      <a:pt x="733454" y="0"/>
                    </a:lnTo>
                    <a:lnTo>
                      <a:pt x="733454" y="60067"/>
                    </a:lnTo>
                    <a:lnTo>
                      <a:pt x="0" y="60067"/>
                    </a:lnTo>
                    <a:close/>
                  </a:path>
                </a:pathLst>
              </a:custGeom>
              <a:solidFill>
                <a:srgbClr val="2F2F2F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762E693-8F1B-49A6-92C0-993779B0A1D9}"/>
                  </a:ext>
                </a:extLst>
              </p:cNvPr>
              <p:cNvSpPr/>
              <p:nvPr/>
            </p:nvSpPr>
            <p:spPr>
              <a:xfrm>
                <a:off x="8505042" y="5856823"/>
                <a:ext cx="167184" cy="687421"/>
              </a:xfrm>
              <a:custGeom>
                <a:avLst/>
                <a:gdLst>
                  <a:gd name="connsiteX0" fmla="*/ 31376 w 167184"/>
                  <a:gd name="connsiteY0" fmla="*/ 687422 h 687421"/>
                  <a:gd name="connsiteX1" fmla="*/ 0 w 167184"/>
                  <a:gd name="connsiteY1" fmla="*/ 687422 h 687421"/>
                  <a:gd name="connsiteX2" fmla="*/ 93433 w 167184"/>
                  <a:gd name="connsiteY2" fmla="*/ 94821 h 687421"/>
                  <a:gd name="connsiteX3" fmla="*/ 124094 w 167184"/>
                  <a:gd name="connsiteY3" fmla="*/ 0 h 687421"/>
                  <a:gd name="connsiteX4" fmla="*/ 155490 w 167184"/>
                  <a:gd name="connsiteY4" fmla="*/ 0 h 687421"/>
                  <a:gd name="connsiteX5" fmla="*/ 134133 w 167184"/>
                  <a:gd name="connsiteY5" fmla="*/ 392577 h 687421"/>
                  <a:gd name="connsiteX6" fmla="*/ 31376 w 167184"/>
                  <a:gd name="connsiteY6" fmla="*/ 687422 h 6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184" h="687421">
                    <a:moveTo>
                      <a:pt x="31376" y="687422"/>
                    </a:moveTo>
                    <a:lnTo>
                      <a:pt x="0" y="687422"/>
                    </a:lnTo>
                    <a:cubicBezTo>
                      <a:pt x="0" y="486220"/>
                      <a:pt x="31528" y="286261"/>
                      <a:pt x="93433" y="94821"/>
                    </a:cubicBezTo>
                    <a:lnTo>
                      <a:pt x="124094" y="0"/>
                    </a:lnTo>
                    <a:lnTo>
                      <a:pt x="155490" y="0"/>
                    </a:lnTo>
                    <a:cubicBezTo>
                      <a:pt x="155490" y="0"/>
                      <a:pt x="192803" y="137200"/>
                      <a:pt x="134133" y="392577"/>
                    </a:cubicBezTo>
                    <a:cubicBezTo>
                      <a:pt x="75470" y="647951"/>
                      <a:pt x="31376" y="687422"/>
                      <a:pt x="31376" y="687422"/>
                    </a:cubicBezTo>
                    <a:close/>
                  </a:path>
                </a:pathLst>
              </a:custGeom>
              <a:solidFill>
                <a:srgbClr val="E6E6E6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CE763B3-0FCF-4A0C-91BF-031EFAB73FC2}"/>
                  </a:ext>
                </a:extLst>
              </p:cNvPr>
              <p:cNvSpPr/>
              <p:nvPr/>
            </p:nvSpPr>
            <p:spPr>
              <a:xfrm>
                <a:off x="8536406" y="5856823"/>
                <a:ext cx="200845" cy="687421"/>
              </a:xfrm>
              <a:custGeom>
                <a:avLst/>
                <a:gdLst>
                  <a:gd name="connsiteX0" fmla="*/ 200846 w 200845"/>
                  <a:gd name="connsiteY0" fmla="*/ 687422 h 687421"/>
                  <a:gd name="connsiteX1" fmla="*/ 0 w 200845"/>
                  <a:gd name="connsiteY1" fmla="*/ 687422 h 687421"/>
                  <a:gd name="connsiteX2" fmla="*/ 0 w 200845"/>
                  <a:gd name="connsiteY2" fmla="*/ 687422 h 687421"/>
                  <a:gd name="connsiteX3" fmla="*/ 93433 w 200845"/>
                  <a:gd name="connsiteY3" fmla="*/ 94821 h 687421"/>
                  <a:gd name="connsiteX4" fmla="*/ 124094 w 200845"/>
                  <a:gd name="connsiteY4" fmla="*/ 0 h 687421"/>
                  <a:gd name="connsiteX5" fmla="*/ 200846 w 200845"/>
                  <a:gd name="connsiteY5" fmla="*/ 0 h 687421"/>
                  <a:gd name="connsiteX6" fmla="*/ 200846 w 200845"/>
                  <a:gd name="connsiteY6" fmla="*/ 687422 h 68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845" h="687421">
                    <a:moveTo>
                      <a:pt x="200846" y="687422"/>
                    </a:moveTo>
                    <a:lnTo>
                      <a:pt x="0" y="687422"/>
                    </a:lnTo>
                    <a:lnTo>
                      <a:pt x="0" y="687422"/>
                    </a:lnTo>
                    <a:cubicBezTo>
                      <a:pt x="0" y="486220"/>
                      <a:pt x="31528" y="286261"/>
                      <a:pt x="93433" y="94821"/>
                    </a:cubicBezTo>
                    <a:lnTo>
                      <a:pt x="124094" y="0"/>
                    </a:lnTo>
                    <a:lnTo>
                      <a:pt x="200846" y="0"/>
                    </a:lnTo>
                    <a:lnTo>
                      <a:pt x="200846" y="687422"/>
                    </a:lnTo>
                    <a:close/>
                  </a:path>
                </a:pathLst>
              </a:custGeom>
              <a:solidFill>
                <a:srgbClr val="004B53"/>
              </a:solidFill>
              <a:ln w="32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</p:grpSp>
      </p:grpSp>
      <p:sp>
        <p:nvSpPr>
          <p:cNvPr id="190" name="Google Shape;20663;p6">
            <a:extLst>
              <a:ext uri="{FF2B5EF4-FFF2-40B4-BE49-F238E27FC236}">
                <a16:creationId xmlns:a16="http://schemas.microsoft.com/office/drawing/2014/main" id="{90A374AB-ED26-4DC1-8DA6-147DA954DC04}"/>
              </a:ext>
            </a:extLst>
          </p:cNvPr>
          <p:cNvSpPr txBox="1"/>
          <p:nvPr/>
        </p:nvSpPr>
        <p:spPr>
          <a:xfrm>
            <a:off x="4809222" y="897499"/>
            <a:ext cx="1794452" cy="3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Government Hospitals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6BE64B6-E774-48BC-A97D-ECF720F1738B}"/>
              </a:ext>
            </a:extLst>
          </p:cNvPr>
          <p:cNvGrpSpPr/>
          <p:nvPr/>
        </p:nvGrpSpPr>
        <p:grpSpPr>
          <a:xfrm>
            <a:off x="5404350" y="1515715"/>
            <a:ext cx="653105" cy="653102"/>
            <a:chOff x="7082025" y="4303665"/>
            <a:chExt cx="774587" cy="774584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E96CFDB-54D6-4079-ADFC-7F1752908B9E}"/>
                </a:ext>
              </a:extLst>
            </p:cNvPr>
            <p:cNvSpPr/>
            <p:nvPr/>
          </p:nvSpPr>
          <p:spPr>
            <a:xfrm>
              <a:off x="7082025" y="4303665"/>
              <a:ext cx="774587" cy="7745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9A06B7-44C1-46CE-B240-6057681126FA}"/>
                </a:ext>
              </a:extLst>
            </p:cNvPr>
            <p:cNvSpPr/>
            <p:nvPr/>
          </p:nvSpPr>
          <p:spPr>
            <a:xfrm>
              <a:off x="7433720" y="4687991"/>
              <a:ext cx="296664" cy="195798"/>
            </a:xfrm>
            <a:custGeom>
              <a:avLst/>
              <a:gdLst>
                <a:gd name="connsiteX0" fmla="*/ 438150 w 476250"/>
                <a:gd name="connsiteY0" fmla="*/ 0 h 314325"/>
                <a:gd name="connsiteX1" fmla="*/ 0 w 476250"/>
                <a:gd name="connsiteY1" fmla="*/ 0 h 314325"/>
                <a:gd name="connsiteX2" fmla="*/ 0 w 476250"/>
                <a:gd name="connsiteY2" fmla="*/ 228600 h 314325"/>
                <a:gd name="connsiteX3" fmla="*/ 38100 w 476250"/>
                <a:gd name="connsiteY3" fmla="*/ 266700 h 314325"/>
                <a:gd name="connsiteX4" fmla="*/ 419100 w 476250"/>
                <a:gd name="connsiteY4" fmla="*/ 266700 h 314325"/>
                <a:gd name="connsiteX5" fmla="*/ 419100 w 476250"/>
                <a:gd name="connsiteY5" fmla="*/ 314325 h 314325"/>
                <a:gd name="connsiteX6" fmla="*/ 476250 w 476250"/>
                <a:gd name="connsiteY6" fmla="*/ 314325 h 314325"/>
                <a:gd name="connsiteX7" fmla="*/ 476250 w 476250"/>
                <a:gd name="connsiteY7" fmla="*/ 38100 h 314325"/>
                <a:gd name="connsiteX8" fmla="*/ 438150 w 476250"/>
                <a:gd name="connsiteY8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0" h="314325">
                  <a:moveTo>
                    <a:pt x="438150" y="0"/>
                  </a:moveTo>
                  <a:lnTo>
                    <a:pt x="0" y="0"/>
                  </a:lnTo>
                  <a:lnTo>
                    <a:pt x="0" y="228600"/>
                  </a:lnTo>
                  <a:cubicBezTo>
                    <a:pt x="63" y="249616"/>
                    <a:pt x="17084" y="266637"/>
                    <a:pt x="38100" y="266700"/>
                  </a:cubicBezTo>
                  <a:lnTo>
                    <a:pt x="419100" y="266700"/>
                  </a:lnTo>
                  <a:lnTo>
                    <a:pt x="419100" y="314325"/>
                  </a:lnTo>
                  <a:lnTo>
                    <a:pt x="476250" y="314325"/>
                  </a:lnTo>
                  <a:lnTo>
                    <a:pt x="476250" y="38100"/>
                  </a:lnTo>
                  <a:cubicBezTo>
                    <a:pt x="476187" y="17084"/>
                    <a:pt x="459166" y="63"/>
                    <a:pt x="438150" y="0"/>
                  </a:cubicBezTo>
                  <a:close/>
                </a:path>
              </a:pathLst>
            </a:custGeom>
            <a:solidFill>
              <a:srgbClr val="004B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C4F984B-B757-4200-81C7-07B91AB03E7E}"/>
                </a:ext>
              </a:extLst>
            </p:cNvPr>
            <p:cNvSpPr/>
            <p:nvPr/>
          </p:nvSpPr>
          <p:spPr>
            <a:xfrm>
              <a:off x="7208253" y="4598988"/>
              <a:ext cx="207667" cy="284800"/>
            </a:xfrm>
            <a:custGeom>
              <a:avLst/>
              <a:gdLst>
                <a:gd name="connsiteX0" fmla="*/ 57155 w 333379"/>
                <a:gd name="connsiteY0" fmla="*/ 28580 h 457205"/>
                <a:gd name="connsiteX1" fmla="*/ 29618 w 333379"/>
                <a:gd name="connsiteY1" fmla="*/ 5 h 457205"/>
                <a:gd name="connsiteX2" fmla="*/ 28580 w 333379"/>
                <a:gd name="connsiteY2" fmla="*/ 5 h 457205"/>
                <a:gd name="connsiteX3" fmla="*/ 5 w 333379"/>
                <a:gd name="connsiteY3" fmla="*/ 27542 h 457205"/>
                <a:gd name="connsiteX4" fmla="*/ 5 w 333379"/>
                <a:gd name="connsiteY4" fmla="*/ 28580 h 457205"/>
                <a:gd name="connsiteX5" fmla="*/ 5 w 333379"/>
                <a:gd name="connsiteY5" fmla="*/ 457205 h 457205"/>
                <a:gd name="connsiteX6" fmla="*/ 57155 w 333379"/>
                <a:gd name="connsiteY6" fmla="*/ 457205 h 457205"/>
                <a:gd name="connsiteX7" fmla="*/ 57155 w 333379"/>
                <a:gd name="connsiteY7" fmla="*/ 361955 h 457205"/>
                <a:gd name="connsiteX8" fmla="*/ 333380 w 333379"/>
                <a:gd name="connsiteY8" fmla="*/ 361955 h 457205"/>
                <a:gd name="connsiteX9" fmla="*/ 333380 w 333379"/>
                <a:gd name="connsiteY9" fmla="*/ 266705 h 457205"/>
                <a:gd name="connsiteX10" fmla="*/ 57155 w 333379"/>
                <a:gd name="connsiteY10" fmla="*/ 152405 h 45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79" h="457205">
                  <a:moveTo>
                    <a:pt x="57155" y="28580"/>
                  </a:moveTo>
                  <a:cubicBezTo>
                    <a:pt x="57441" y="13085"/>
                    <a:pt x="45113" y="292"/>
                    <a:pt x="29618" y="5"/>
                  </a:cubicBezTo>
                  <a:cubicBezTo>
                    <a:pt x="29272" y="-2"/>
                    <a:pt x="28926" y="-2"/>
                    <a:pt x="28580" y="5"/>
                  </a:cubicBezTo>
                  <a:cubicBezTo>
                    <a:pt x="13085" y="-282"/>
                    <a:pt x="291" y="12046"/>
                    <a:pt x="5" y="27542"/>
                  </a:cubicBezTo>
                  <a:cubicBezTo>
                    <a:pt x="-2" y="27888"/>
                    <a:pt x="-2" y="28234"/>
                    <a:pt x="5" y="28580"/>
                  </a:cubicBezTo>
                  <a:lnTo>
                    <a:pt x="5" y="457205"/>
                  </a:lnTo>
                  <a:lnTo>
                    <a:pt x="57155" y="457205"/>
                  </a:lnTo>
                  <a:lnTo>
                    <a:pt x="57155" y="361955"/>
                  </a:lnTo>
                  <a:lnTo>
                    <a:pt x="333380" y="361955"/>
                  </a:lnTo>
                  <a:lnTo>
                    <a:pt x="333380" y="266705"/>
                  </a:lnTo>
                  <a:lnTo>
                    <a:pt x="57155" y="15240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18C9E63-81DE-46C1-AC5C-B9B288DE863B}"/>
                </a:ext>
              </a:extLst>
            </p:cNvPr>
            <p:cNvSpPr/>
            <p:nvPr/>
          </p:nvSpPr>
          <p:spPr>
            <a:xfrm>
              <a:off x="7266864" y="4624433"/>
              <a:ext cx="71199" cy="71199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4C29955F-F25B-4A25-B53B-A01791166B38}"/>
                </a:ext>
              </a:extLst>
            </p:cNvPr>
            <p:cNvSpPr/>
            <p:nvPr/>
          </p:nvSpPr>
          <p:spPr>
            <a:xfrm>
              <a:off x="7326986" y="4673978"/>
              <a:ext cx="88934" cy="73541"/>
            </a:xfrm>
            <a:custGeom>
              <a:avLst/>
              <a:gdLst>
                <a:gd name="connsiteX0" fmla="*/ 0 w 142770"/>
                <a:gd name="connsiteY0" fmla="*/ 58576 h 118060"/>
                <a:gd name="connsiteX1" fmla="*/ 142770 w 142770"/>
                <a:gd name="connsiteY1" fmla="*/ 118060 h 118060"/>
                <a:gd name="connsiteX2" fmla="*/ 142770 w 142770"/>
                <a:gd name="connsiteY2" fmla="*/ 14876 h 118060"/>
                <a:gd name="connsiteX3" fmla="*/ 124539 w 142770"/>
                <a:gd name="connsiteY3" fmla="*/ 7256 h 118060"/>
                <a:gd name="connsiteX4" fmla="*/ 0 w 142770"/>
                <a:gd name="connsiteY4" fmla="*/ 58576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70" h="118060">
                  <a:moveTo>
                    <a:pt x="0" y="58576"/>
                  </a:moveTo>
                  <a:lnTo>
                    <a:pt x="142770" y="118060"/>
                  </a:lnTo>
                  <a:lnTo>
                    <a:pt x="142770" y="14876"/>
                  </a:lnTo>
                  <a:lnTo>
                    <a:pt x="124539" y="7256"/>
                  </a:lnTo>
                  <a:cubicBezTo>
                    <a:pt x="75977" y="-12797"/>
                    <a:pt x="20336" y="10132"/>
                    <a:pt x="0" y="58576"/>
                  </a:cubicBezTo>
                  <a:close/>
                </a:path>
              </a:pathLst>
            </a:custGeom>
            <a:solidFill>
              <a:srgbClr val="BFBF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6FEE7EB-299D-4EBD-A971-5CB880B70AA2}"/>
                </a:ext>
              </a:extLst>
            </p:cNvPr>
            <p:cNvSpPr/>
            <p:nvPr/>
          </p:nvSpPr>
          <p:spPr>
            <a:xfrm>
              <a:off x="7481187" y="4498126"/>
              <a:ext cx="154265" cy="117028"/>
            </a:xfrm>
            <a:custGeom>
              <a:avLst/>
              <a:gdLst>
                <a:gd name="connsiteX0" fmla="*/ 228600 w 247650"/>
                <a:gd name="connsiteY0" fmla="*/ 0 h 187871"/>
                <a:gd name="connsiteX1" fmla="*/ 19050 w 247650"/>
                <a:gd name="connsiteY1" fmla="*/ 0 h 187871"/>
                <a:gd name="connsiteX2" fmla="*/ 0 w 247650"/>
                <a:gd name="connsiteY2" fmla="*/ 19050 h 187871"/>
                <a:gd name="connsiteX3" fmla="*/ 0 w 247650"/>
                <a:gd name="connsiteY3" fmla="*/ 168821 h 187871"/>
                <a:gd name="connsiteX4" fmla="*/ 19050 w 247650"/>
                <a:gd name="connsiteY4" fmla="*/ 187871 h 187871"/>
                <a:gd name="connsiteX5" fmla="*/ 228600 w 247650"/>
                <a:gd name="connsiteY5" fmla="*/ 187871 h 187871"/>
                <a:gd name="connsiteX6" fmla="*/ 247650 w 247650"/>
                <a:gd name="connsiteY6" fmla="*/ 168821 h 187871"/>
                <a:gd name="connsiteX7" fmla="*/ 247650 w 247650"/>
                <a:gd name="connsiteY7" fmla="*/ 19050 h 187871"/>
                <a:gd name="connsiteX8" fmla="*/ 228600 w 247650"/>
                <a:gd name="connsiteY8" fmla="*/ 0 h 187871"/>
                <a:gd name="connsiteX9" fmla="*/ 230753 w 247650"/>
                <a:gd name="connsiteY9" fmla="*/ 100717 h 187871"/>
                <a:gd name="connsiteX10" fmla="*/ 197225 w 247650"/>
                <a:gd name="connsiteY10" fmla="*/ 100717 h 187871"/>
                <a:gd name="connsiteX11" fmla="*/ 173117 w 247650"/>
                <a:gd name="connsiteY11" fmla="*/ 127178 h 187871"/>
                <a:gd name="connsiteX12" fmla="*/ 161895 w 247650"/>
                <a:gd name="connsiteY12" fmla="*/ 127699 h 187871"/>
                <a:gd name="connsiteX13" fmla="*/ 159620 w 247650"/>
                <a:gd name="connsiteY13" fmla="*/ 124054 h 187871"/>
                <a:gd name="connsiteX14" fmla="*/ 147742 w 247650"/>
                <a:gd name="connsiteY14" fmla="*/ 83382 h 187871"/>
                <a:gd name="connsiteX15" fmla="*/ 119110 w 247650"/>
                <a:gd name="connsiteY15" fmla="*/ 159068 h 187871"/>
                <a:gd name="connsiteX16" fmla="*/ 111671 w 247650"/>
                <a:gd name="connsiteY16" fmla="*/ 164201 h 187871"/>
                <a:gd name="connsiteX17" fmla="*/ 110985 w 247650"/>
                <a:gd name="connsiteY17" fmla="*/ 164201 h 187871"/>
                <a:gd name="connsiteX18" fmla="*/ 103889 w 247650"/>
                <a:gd name="connsiteY18" fmla="*/ 157744 h 187871"/>
                <a:gd name="connsiteX19" fmla="*/ 85725 w 247650"/>
                <a:gd name="connsiteY19" fmla="*/ 60836 h 187871"/>
                <a:gd name="connsiteX20" fmla="*/ 74228 w 247650"/>
                <a:gd name="connsiteY20" fmla="*/ 95250 h 187871"/>
                <a:gd name="connsiteX21" fmla="*/ 66685 w 247650"/>
                <a:gd name="connsiteY21" fmla="*/ 100727 h 187871"/>
                <a:gd name="connsiteX22" fmla="*/ 19050 w 247650"/>
                <a:gd name="connsiteY22" fmla="*/ 100727 h 187871"/>
                <a:gd name="connsiteX23" fmla="*/ 19050 w 247650"/>
                <a:gd name="connsiteY23" fmla="*/ 84839 h 187871"/>
                <a:gd name="connsiteX24" fmla="*/ 60960 w 247650"/>
                <a:gd name="connsiteY24" fmla="*/ 84839 h 187871"/>
                <a:gd name="connsiteX25" fmla="*/ 80324 w 247650"/>
                <a:gd name="connsiteY25" fmla="*/ 26737 h 187871"/>
                <a:gd name="connsiteX26" fmla="*/ 90400 w 247650"/>
                <a:gd name="connsiteY26" fmla="*/ 21768 h 187871"/>
                <a:gd name="connsiteX27" fmla="*/ 95650 w 247650"/>
                <a:gd name="connsiteY27" fmla="*/ 27803 h 187871"/>
                <a:gd name="connsiteX28" fmla="*/ 114176 w 247650"/>
                <a:gd name="connsiteY28" fmla="*/ 127006 h 187871"/>
                <a:gd name="connsiteX29" fmla="*/ 141218 w 247650"/>
                <a:gd name="connsiteY29" fmla="*/ 55569 h 187871"/>
                <a:gd name="connsiteX30" fmla="*/ 151454 w 247650"/>
                <a:gd name="connsiteY30" fmla="*/ 50941 h 187871"/>
                <a:gd name="connsiteX31" fmla="*/ 156277 w 247650"/>
                <a:gd name="connsiteY31" fmla="*/ 56150 h 187871"/>
                <a:gd name="connsiteX32" fmla="*/ 170888 w 247650"/>
                <a:gd name="connsiteY32" fmla="*/ 106004 h 187871"/>
                <a:gd name="connsiteX33" fmla="*/ 187823 w 247650"/>
                <a:gd name="connsiteY33" fmla="*/ 87487 h 187871"/>
                <a:gd name="connsiteX34" fmla="*/ 193691 w 247650"/>
                <a:gd name="connsiteY34" fmla="*/ 84839 h 187871"/>
                <a:gd name="connsiteX35" fmla="*/ 230743 w 247650"/>
                <a:gd name="connsiteY35" fmla="*/ 84839 h 18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7650" h="187871">
                  <a:moveTo>
                    <a:pt x="2286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168821"/>
                  </a:lnTo>
                  <a:cubicBezTo>
                    <a:pt x="0" y="179342"/>
                    <a:pt x="8529" y="187871"/>
                    <a:pt x="19050" y="187871"/>
                  </a:cubicBezTo>
                  <a:lnTo>
                    <a:pt x="228600" y="187871"/>
                  </a:lnTo>
                  <a:cubicBezTo>
                    <a:pt x="239121" y="187871"/>
                    <a:pt x="247650" y="179342"/>
                    <a:pt x="247650" y="168821"/>
                  </a:cubicBezTo>
                  <a:lnTo>
                    <a:pt x="247650" y="19050"/>
                  </a:lnTo>
                  <a:cubicBezTo>
                    <a:pt x="247650" y="8529"/>
                    <a:pt x="239121" y="0"/>
                    <a:pt x="228600" y="0"/>
                  </a:cubicBezTo>
                  <a:close/>
                  <a:moveTo>
                    <a:pt x="230753" y="100717"/>
                  </a:moveTo>
                  <a:lnTo>
                    <a:pt x="197225" y="100717"/>
                  </a:lnTo>
                  <a:lnTo>
                    <a:pt x="173117" y="127178"/>
                  </a:lnTo>
                  <a:cubicBezTo>
                    <a:pt x="170162" y="130420"/>
                    <a:pt x="165138" y="130653"/>
                    <a:pt x="161895" y="127699"/>
                  </a:cubicBezTo>
                  <a:cubicBezTo>
                    <a:pt x="160816" y="126716"/>
                    <a:pt x="160029" y="125455"/>
                    <a:pt x="159620" y="124054"/>
                  </a:cubicBezTo>
                  <a:lnTo>
                    <a:pt x="147742" y="83382"/>
                  </a:lnTo>
                  <a:lnTo>
                    <a:pt x="119110" y="159068"/>
                  </a:lnTo>
                  <a:cubicBezTo>
                    <a:pt x="117943" y="162162"/>
                    <a:pt x="114978" y="164208"/>
                    <a:pt x="111671" y="164201"/>
                  </a:cubicBezTo>
                  <a:lnTo>
                    <a:pt x="110985" y="164201"/>
                  </a:lnTo>
                  <a:cubicBezTo>
                    <a:pt x="107439" y="163885"/>
                    <a:pt x="104538" y="161245"/>
                    <a:pt x="103889" y="157744"/>
                  </a:cubicBezTo>
                  <a:lnTo>
                    <a:pt x="85725" y="60836"/>
                  </a:lnTo>
                  <a:lnTo>
                    <a:pt x="74228" y="95250"/>
                  </a:lnTo>
                  <a:cubicBezTo>
                    <a:pt x="73157" y="98510"/>
                    <a:pt x="70116" y="100717"/>
                    <a:pt x="66685" y="100727"/>
                  </a:cubicBezTo>
                  <a:lnTo>
                    <a:pt x="19050" y="100727"/>
                  </a:lnTo>
                  <a:lnTo>
                    <a:pt x="19050" y="84839"/>
                  </a:lnTo>
                  <a:lnTo>
                    <a:pt x="60960" y="84839"/>
                  </a:lnTo>
                  <a:lnTo>
                    <a:pt x="80324" y="26737"/>
                  </a:lnTo>
                  <a:cubicBezTo>
                    <a:pt x="81735" y="22582"/>
                    <a:pt x="86246" y="20358"/>
                    <a:pt x="90400" y="21768"/>
                  </a:cubicBezTo>
                  <a:cubicBezTo>
                    <a:pt x="93109" y="22688"/>
                    <a:pt x="95115" y="24993"/>
                    <a:pt x="95650" y="27803"/>
                  </a:cubicBezTo>
                  <a:lnTo>
                    <a:pt x="114176" y="127006"/>
                  </a:lnTo>
                  <a:lnTo>
                    <a:pt x="141218" y="55569"/>
                  </a:lnTo>
                  <a:cubicBezTo>
                    <a:pt x="142766" y="51464"/>
                    <a:pt x="147349" y="49392"/>
                    <a:pt x="151454" y="50941"/>
                  </a:cubicBezTo>
                  <a:cubicBezTo>
                    <a:pt x="153792" y="51822"/>
                    <a:pt x="155578" y="53751"/>
                    <a:pt x="156277" y="56150"/>
                  </a:cubicBezTo>
                  <a:lnTo>
                    <a:pt x="170888" y="106004"/>
                  </a:lnTo>
                  <a:lnTo>
                    <a:pt x="187823" y="87487"/>
                  </a:lnTo>
                  <a:cubicBezTo>
                    <a:pt x="189316" y="85814"/>
                    <a:pt x="191449" y="84851"/>
                    <a:pt x="193691" y="84839"/>
                  </a:cubicBezTo>
                  <a:lnTo>
                    <a:pt x="230743" y="8483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</p:grpSp>
      <p:sp>
        <p:nvSpPr>
          <p:cNvPr id="216" name="Google Shape;20663;p6">
            <a:extLst>
              <a:ext uri="{FF2B5EF4-FFF2-40B4-BE49-F238E27FC236}">
                <a16:creationId xmlns:a16="http://schemas.microsoft.com/office/drawing/2014/main" id="{7532F280-7CED-48D9-808A-6D5BB5238DCE}"/>
              </a:ext>
            </a:extLst>
          </p:cNvPr>
          <p:cNvSpPr txBox="1"/>
          <p:nvPr/>
        </p:nvSpPr>
        <p:spPr>
          <a:xfrm>
            <a:off x="5842603" y="1715096"/>
            <a:ext cx="1794452" cy="3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Private Hospitals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0D6D8C49-2D7C-49D9-9BD8-53CEDEC901BB}"/>
              </a:ext>
            </a:extLst>
          </p:cNvPr>
          <p:cNvGrpSpPr/>
          <p:nvPr/>
        </p:nvGrpSpPr>
        <p:grpSpPr>
          <a:xfrm>
            <a:off x="5730902" y="2660467"/>
            <a:ext cx="653105" cy="653102"/>
            <a:chOff x="8138905" y="2717275"/>
            <a:chExt cx="774587" cy="774584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204E5B19-B67A-4E91-B2C1-6E3F19D3155B}"/>
                </a:ext>
              </a:extLst>
            </p:cNvPr>
            <p:cNvSpPr/>
            <p:nvPr/>
          </p:nvSpPr>
          <p:spPr>
            <a:xfrm>
              <a:off x="8138905" y="2717275"/>
              <a:ext cx="774587" cy="7745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FFE5703F-A699-4E1A-86B1-AF31A29D1397}"/>
                </a:ext>
              </a:extLst>
            </p:cNvPr>
            <p:cNvGrpSpPr/>
            <p:nvPr/>
          </p:nvGrpSpPr>
          <p:grpSpPr>
            <a:xfrm>
              <a:off x="8296396" y="2857628"/>
              <a:ext cx="459605" cy="493879"/>
              <a:chOff x="7666556" y="1582592"/>
              <a:chExt cx="459605" cy="493879"/>
            </a:xfrm>
          </p:grpSpPr>
          <p:sp>
            <p:nvSpPr>
              <p:cNvPr id="284" name="Google Shape;20722;p10">
                <a:extLst>
                  <a:ext uri="{FF2B5EF4-FFF2-40B4-BE49-F238E27FC236}">
                    <a16:creationId xmlns:a16="http://schemas.microsoft.com/office/drawing/2014/main" id="{1011A10D-4BA3-4AA4-82CE-B3B1A7AECF35}"/>
                  </a:ext>
                </a:extLst>
              </p:cNvPr>
              <p:cNvSpPr/>
              <p:nvPr/>
            </p:nvSpPr>
            <p:spPr>
              <a:xfrm>
                <a:off x="7744160" y="1809698"/>
                <a:ext cx="279325" cy="266773"/>
              </a:xfrm>
              <a:custGeom>
                <a:avLst/>
                <a:gdLst/>
                <a:ahLst/>
                <a:cxnLst/>
                <a:rect l="l" t="t" r="r" b="b"/>
                <a:pathLst>
                  <a:path w="16154" h="15428" extrusionOk="0">
                    <a:moveTo>
                      <a:pt x="15663" y="0"/>
                    </a:moveTo>
                    <a:cubicBezTo>
                      <a:pt x="14441" y="697"/>
                      <a:pt x="13616" y="1629"/>
                      <a:pt x="13165" y="2817"/>
                    </a:cubicBezTo>
                    <a:lnTo>
                      <a:pt x="13165" y="2819"/>
                    </a:lnTo>
                    <a:cubicBezTo>
                      <a:pt x="12556" y="4420"/>
                      <a:pt x="12713" y="6215"/>
                      <a:pt x="12864" y="7949"/>
                    </a:cubicBezTo>
                    <a:cubicBezTo>
                      <a:pt x="13035" y="9921"/>
                      <a:pt x="13196" y="11782"/>
                      <a:pt x="12155" y="12956"/>
                    </a:cubicBezTo>
                    <a:cubicBezTo>
                      <a:pt x="11332" y="13883"/>
                      <a:pt x="9789" y="14374"/>
                      <a:pt x="7436" y="14453"/>
                    </a:cubicBezTo>
                    <a:cubicBezTo>
                      <a:pt x="7283" y="14458"/>
                      <a:pt x="7134" y="14460"/>
                      <a:pt x="6987" y="14460"/>
                    </a:cubicBezTo>
                    <a:cubicBezTo>
                      <a:pt x="4895" y="14460"/>
                      <a:pt x="3427" y="13943"/>
                      <a:pt x="2622" y="12919"/>
                    </a:cubicBezTo>
                    <a:cubicBezTo>
                      <a:pt x="1066" y="10941"/>
                      <a:pt x="2084" y="7282"/>
                      <a:pt x="2761" y="4862"/>
                    </a:cubicBezTo>
                    <a:cubicBezTo>
                      <a:pt x="2979" y="4077"/>
                      <a:pt x="3156" y="3445"/>
                      <a:pt x="3233" y="2950"/>
                    </a:cubicBezTo>
                    <a:lnTo>
                      <a:pt x="3233" y="2950"/>
                    </a:lnTo>
                    <a:cubicBezTo>
                      <a:pt x="3128" y="2955"/>
                      <a:pt x="3021" y="2958"/>
                      <a:pt x="2913" y="2958"/>
                    </a:cubicBezTo>
                    <a:cubicBezTo>
                      <a:pt x="2687" y="2958"/>
                      <a:pt x="2469" y="2946"/>
                      <a:pt x="2256" y="2924"/>
                    </a:cubicBezTo>
                    <a:cubicBezTo>
                      <a:pt x="2172" y="3367"/>
                      <a:pt x="2004" y="3972"/>
                      <a:pt x="1828" y="4601"/>
                    </a:cubicBezTo>
                    <a:cubicBezTo>
                      <a:pt x="1101" y="7210"/>
                      <a:pt x="1" y="11153"/>
                      <a:pt x="1861" y="13516"/>
                    </a:cubicBezTo>
                    <a:cubicBezTo>
                      <a:pt x="2857" y="14786"/>
                      <a:pt x="4581" y="15427"/>
                      <a:pt x="6987" y="15427"/>
                    </a:cubicBezTo>
                    <a:cubicBezTo>
                      <a:pt x="7143" y="15427"/>
                      <a:pt x="7304" y="15424"/>
                      <a:pt x="7468" y="15420"/>
                    </a:cubicBezTo>
                    <a:cubicBezTo>
                      <a:pt x="10101" y="15331"/>
                      <a:pt x="11872" y="14735"/>
                      <a:pt x="12880" y="13598"/>
                    </a:cubicBezTo>
                    <a:cubicBezTo>
                      <a:pt x="14197" y="12113"/>
                      <a:pt x="14008" y="9954"/>
                      <a:pt x="13827" y="7866"/>
                    </a:cubicBezTo>
                    <a:cubicBezTo>
                      <a:pt x="13585" y="5080"/>
                      <a:pt x="13354" y="2421"/>
                      <a:pt x="16153" y="833"/>
                    </a:cubicBezTo>
                    <a:cubicBezTo>
                      <a:pt x="15950" y="581"/>
                      <a:pt x="15785" y="300"/>
                      <a:pt x="156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86" name="Google Shape;20723;p10">
                <a:extLst>
                  <a:ext uri="{FF2B5EF4-FFF2-40B4-BE49-F238E27FC236}">
                    <a16:creationId xmlns:a16="http://schemas.microsoft.com/office/drawing/2014/main" id="{2AD42180-4BBB-4CE4-8D62-6722CC89D445}"/>
                  </a:ext>
                </a:extLst>
              </p:cNvPr>
              <p:cNvSpPr/>
              <p:nvPr/>
            </p:nvSpPr>
            <p:spPr>
              <a:xfrm>
                <a:off x="7704131" y="1805548"/>
                <a:ext cx="180436" cy="55298"/>
              </a:xfrm>
              <a:custGeom>
                <a:avLst/>
                <a:gdLst/>
                <a:ahLst/>
                <a:cxnLst/>
                <a:rect l="l" t="t" r="r" b="b"/>
                <a:pathLst>
                  <a:path w="10435" h="3198" extrusionOk="0">
                    <a:moveTo>
                      <a:pt x="12" y="0"/>
                    </a:moveTo>
                    <a:cubicBezTo>
                      <a:pt x="5" y="25"/>
                      <a:pt x="1" y="50"/>
                      <a:pt x="1" y="76"/>
                    </a:cubicBezTo>
                    <a:cubicBezTo>
                      <a:pt x="1" y="902"/>
                      <a:pt x="1783" y="2883"/>
                      <a:pt x="4571" y="3164"/>
                    </a:cubicBezTo>
                    <a:cubicBezTo>
                      <a:pt x="4784" y="3185"/>
                      <a:pt x="5002" y="3198"/>
                      <a:pt x="5228" y="3198"/>
                    </a:cubicBezTo>
                    <a:cubicBezTo>
                      <a:pt x="5336" y="3198"/>
                      <a:pt x="5443" y="3195"/>
                      <a:pt x="5548" y="3189"/>
                    </a:cubicBezTo>
                    <a:lnTo>
                      <a:pt x="5548" y="3190"/>
                    </a:lnTo>
                    <a:cubicBezTo>
                      <a:pt x="8362" y="3051"/>
                      <a:pt x="10234" y="1165"/>
                      <a:pt x="10434" y="233"/>
                    </a:cubicBezTo>
                    <a:lnTo>
                      <a:pt x="10434" y="233"/>
                    </a:lnTo>
                    <a:cubicBezTo>
                      <a:pt x="9224" y="1178"/>
                      <a:pt x="7664" y="1698"/>
                      <a:pt x="5784" y="1781"/>
                    </a:cubicBezTo>
                    <a:cubicBezTo>
                      <a:pt x="5722" y="1794"/>
                      <a:pt x="5661" y="1802"/>
                      <a:pt x="5598" y="1803"/>
                    </a:cubicBezTo>
                    <a:lnTo>
                      <a:pt x="5503" y="1803"/>
                    </a:lnTo>
                    <a:cubicBezTo>
                      <a:pt x="3223" y="1803"/>
                      <a:pt x="1382" y="1200"/>
                      <a:pt x="25" y="13"/>
                    </a:cubicBezTo>
                    <a:cubicBezTo>
                      <a:pt x="21" y="9"/>
                      <a:pt x="17" y="5"/>
                      <a:pt x="12" y="0"/>
                    </a:cubicBezTo>
                    <a:close/>
                  </a:path>
                </a:pathLst>
              </a:custGeom>
              <a:solidFill>
                <a:srgbClr val="4C9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87" name="Google Shape;20724;p10">
                <a:extLst>
                  <a:ext uri="{FF2B5EF4-FFF2-40B4-BE49-F238E27FC236}">
                    <a16:creationId xmlns:a16="http://schemas.microsoft.com/office/drawing/2014/main" id="{70A85E6F-57F9-4703-B4CA-4869AFC6137D}"/>
                  </a:ext>
                </a:extLst>
              </p:cNvPr>
              <p:cNvSpPr/>
              <p:nvPr/>
            </p:nvSpPr>
            <p:spPr>
              <a:xfrm>
                <a:off x="7672833" y="1602461"/>
                <a:ext cx="56162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6649" extrusionOk="0">
                    <a:moveTo>
                      <a:pt x="2803" y="0"/>
                    </a:moveTo>
                    <a:cubicBezTo>
                      <a:pt x="2185" y="354"/>
                      <a:pt x="1638" y="890"/>
                      <a:pt x="1192" y="1588"/>
                    </a:cubicBezTo>
                    <a:cubicBezTo>
                      <a:pt x="423" y="2789"/>
                      <a:pt x="0" y="4368"/>
                      <a:pt x="0" y="6037"/>
                    </a:cubicBezTo>
                    <a:cubicBezTo>
                      <a:pt x="0" y="6243"/>
                      <a:pt x="8" y="6446"/>
                      <a:pt x="21" y="6648"/>
                    </a:cubicBezTo>
                    <a:cubicBezTo>
                      <a:pt x="158" y="6525"/>
                      <a:pt x="328" y="6446"/>
                      <a:pt x="511" y="6421"/>
                    </a:cubicBezTo>
                    <a:cubicBezTo>
                      <a:pt x="552" y="6416"/>
                      <a:pt x="594" y="6413"/>
                      <a:pt x="636" y="6413"/>
                    </a:cubicBezTo>
                    <a:cubicBezTo>
                      <a:pt x="710" y="6413"/>
                      <a:pt x="785" y="6422"/>
                      <a:pt x="856" y="6440"/>
                    </a:cubicBezTo>
                    <a:cubicBezTo>
                      <a:pt x="851" y="6306"/>
                      <a:pt x="846" y="6171"/>
                      <a:pt x="846" y="6037"/>
                    </a:cubicBezTo>
                    <a:cubicBezTo>
                      <a:pt x="846" y="3881"/>
                      <a:pt x="1679" y="1620"/>
                      <a:pt x="3248" y="757"/>
                    </a:cubicBezTo>
                    <a:cubicBezTo>
                      <a:pt x="2994" y="583"/>
                      <a:pt x="2832" y="306"/>
                      <a:pt x="2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88" name="Google Shape;20725;p10">
                <a:extLst>
                  <a:ext uri="{FF2B5EF4-FFF2-40B4-BE49-F238E27FC236}">
                    <a16:creationId xmlns:a16="http://schemas.microsoft.com/office/drawing/2014/main" id="{53D4FC7C-18F9-4CE4-90E3-5192327E30E2}"/>
                  </a:ext>
                </a:extLst>
              </p:cNvPr>
              <p:cNvSpPr/>
              <p:nvPr/>
            </p:nvSpPr>
            <p:spPr>
              <a:xfrm>
                <a:off x="7864906" y="1602305"/>
                <a:ext cx="56180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6649" extrusionOk="0">
                    <a:moveTo>
                      <a:pt x="444" y="0"/>
                    </a:moveTo>
                    <a:cubicBezTo>
                      <a:pt x="416" y="306"/>
                      <a:pt x="253" y="583"/>
                      <a:pt x="1" y="757"/>
                    </a:cubicBezTo>
                    <a:cubicBezTo>
                      <a:pt x="1570" y="1622"/>
                      <a:pt x="2402" y="3883"/>
                      <a:pt x="2402" y="6037"/>
                    </a:cubicBezTo>
                    <a:cubicBezTo>
                      <a:pt x="2402" y="6173"/>
                      <a:pt x="2398" y="6308"/>
                      <a:pt x="2392" y="6441"/>
                    </a:cubicBezTo>
                    <a:cubicBezTo>
                      <a:pt x="2464" y="6423"/>
                      <a:pt x="2537" y="6414"/>
                      <a:pt x="2611" y="6414"/>
                    </a:cubicBezTo>
                    <a:cubicBezTo>
                      <a:pt x="2653" y="6414"/>
                      <a:pt x="2695" y="6417"/>
                      <a:pt x="2737" y="6423"/>
                    </a:cubicBezTo>
                    <a:lnTo>
                      <a:pt x="2737" y="6422"/>
                    </a:lnTo>
                    <a:cubicBezTo>
                      <a:pt x="2920" y="6448"/>
                      <a:pt x="3090" y="6527"/>
                      <a:pt x="3228" y="6648"/>
                    </a:cubicBezTo>
                    <a:cubicBezTo>
                      <a:pt x="3241" y="6447"/>
                      <a:pt x="3248" y="6243"/>
                      <a:pt x="3248" y="6037"/>
                    </a:cubicBezTo>
                    <a:cubicBezTo>
                      <a:pt x="3248" y="4370"/>
                      <a:pt x="2825" y="2790"/>
                      <a:pt x="2057" y="1588"/>
                    </a:cubicBezTo>
                    <a:cubicBezTo>
                      <a:pt x="1611" y="890"/>
                      <a:pt x="1063" y="354"/>
                      <a:pt x="4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90" name="Google Shape;20726;p10">
                <a:extLst>
                  <a:ext uri="{FF2B5EF4-FFF2-40B4-BE49-F238E27FC236}">
                    <a16:creationId xmlns:a16="http://schemas.microsoft.com/office/drawing/2014/main" id="{E25D4FA1-9858-4CE0-A222-D7B96FA43AEE}"/>
                  </a:ext>
                </a:extLst>
              </p:cNvPr>
              <p:cNvSpPr/>
              <p:nvPr/>
            </p:nvSpPr>
            <p:spPr>
              <a:xfrm>
                <a:off x="7666556" y="1713177"/>
                <a:ext cx="260806" cy="123565"/>
              </a:xfrm>
              <a:custGeom>
                <a:avLst/>
                <a:gdLst/>
                <a:ahLst/>
                <a:cxnLst/>
                <a:rect l="l" t="t" r="r" b="b"/>
                <a:pathLst>
                  <a:path w="15083" h="7146" extrusionOk="0">
                    <a:moveTo>
                      <a:pt x="14083" y="1"/>
                    </a:moveTo>
                    <a:cubicBezTo>
                      <a:pt x="14009" y="1"/>
                      <a:pt x="13935" y="10"/>
                      <a:pt x="13863" y="29"/>
                    </a:cubicBezTo>
                    <a:cubicBezTo>
                      <a:pt x="13484" y="122"/>
                      <a:pt x="13183" y="453"/>
                      <a:pt x="13128" y="883"/>
                    </a:cubicBezTo>
                    <a:cubicBezTo>
                      <a:pt x="12792" y="3568"/>
                      <a:pt x="10707" y="5104"/>
                      <a:pt x="7409" y="5104"/>
                    </a:cubicBezTo>
                    <a:cubicBezTo>
                      <a:pt x="7381" y="5104"/>
                      <a:pt x="7353" y="5104"/>
                      <a:pt x="7325" y="5104"/>
                    </a:cubicBezTo>
                    <a:lnTo>
                      <a:pt x="7317" y="5104"/>
                    </a:lnTo>
                    <a:cubicBezTo>
                      <a:pt x="7313" y="5104"/>
                      <a:pt x="7307" y="5105"/>
                      <a:pt x="7301" y="5105"/>
                    </a:cubicBezTo>
                    <a:cubicBezTo>
                      <a:pt x="4219" y="4991"/>
                      <a:pt x="2277" y="3473"/>
                      <a:pt x="1954" y="892"/>
                    </a:cubicBezTo>
                    <a:cubicBezTo>
                      <a:pt x="1900" y="462"/>
                      <a:pt x="1598" y="131"/>
                      <a:pt x="1219" y="37"/>
                    </a:cubicBezTo>
                    <a:cubicBezTo>
                      <a:pt x="1148" y="19"/>
                      <a:pt x="1074" y="10"/>
                      <a:pt x="1000" y="10"/>
                    </a:cubicBezTo>
                    <a:cubicBezTo>
                      <a:pt x="958" y="10"/>
                      <a:pt x="916" y="13"/>
                      <a:pt x="874" y="18"/>
                    </a:cubicBezTo>
                    <a:cubicBezTo>
                      <a:pt x="691" y="45"/>
                      <a:pt x="521" y="124"/>
                      <a:pt x="384" y="245"/>
                    </a:cubicBezTo>
                    <a:cubicBezTo>
                      <a:pt x="128" y="475"/>
                      <a:pt x="0" y="817"/>
                      <a:pt x="46" y="1158"/>
                    </a:cubicBezTo>
                    <a:cubicBezTo>
                      <a:pt x="257" y="2850"/>
                      <a:pt x="997" y="4296"/>
                      <a:pt x="2185" y="5344"/>
                    </a:cubicBezTo>
                    <a:cubicBezTo>
                      <a:pt x="2190" y="5348"/>
                      <a:pt x="2194" y="5352"/>
                      <a:pt x="2200" y="5355"/>
                    </a:cubicBezTo>
                    <a:cubicBezTo>
                      <a:pt x="3555" y="6544"/>
                      <a:pt x="5397" y="7145"/>
                      <a:pt x="7676" y="7145"/>
                    </a:cubicBezTo>
                    <a:lnTo>
                      <a:pt x="7771" y="7145"/>
                    </a:lnTo>
                    <a:cubicBezTo>
                      <a:pt x="7834" y="7145"/>
                      <a:pt x="7895" y="7138"/>
                      <a:pt x="7957" y="7125"/>
                    </a:cubicBezTo>
                    <a:cubicBezTo>
                      <a:pt x="9837" y="7041"/>
                      <a:pt x="11397" y="6520"/>
                      <a:pt x="12607" y="5575"/>
                    </a:cubicBezTo>
                    <a:cubicBezTo>
                      <a:pt x="12701" y="5502"/>
                      <a:pt x="12793" y="5426"/>
                      <a:pt x="12884" y="5348"/>
                    </a:cubicBezTo>
                    <a:cubicBezTo>
                      <a:pt x="14080" y="4299"/>
                      <a:pt x="14825" y="2849"/>
                      <a:pt x="15037" y="1150"/>
                    </a:cubicBezTo>
                    <a:cubicBezTo>
                      <a:pt x="15082" y="809"/>
                      <a:pt x="14955" y="468"/>
                      <a:pt x="14699" y="238"/>
                    </a:cubicBezTo>
                    <a:cubicBezTo>
                      <a:pt x="14561" y="115"/>
                      <a:pt x="14391" y="36"/>
                      <a:pt x="14208" y="10"/>
                    </a:cubicBezTo>
                    <a:cubicBezTo>
                      <a:pt x="14167" y="4"/>
                      <a:pt x="14125" y="1"/>
                      <a:pt x="14083" y="1"/>
                    </a:cubicBezTo>
                    <a:close/>
                  </a:path>
                </a:pathLst>
              </a:custGeom>
              <a:solidFill>
                <a:srgbClr val="004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91" name="Google Shape;20727;p10">
                <a:extLst>
                  <a:ext uri="{FF2B5EF4-FFF2-40B4-BE49-F238E27FC236}">
                    <a16:creationId xmlns:a16="http://schemas.microsoft.com/office/drawing/2014/main" id="{4297A37A-060B-41A6-B101-C6487B2803A2}"/>
                  </a:ext>
                </a:extLst>
              </p:cNvPr>
              <p:cNvSpPr/>
              <p:nvPr/>
            </p:nvSpPr>
            <p:spPr>
              <a:xfrm>
                <a:off x="7720004" y="1582748"/>
                <a:ext cx="42260" cy="35655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062" extrusionOk="0">
                    <a:moveTo>
                      <a:pt x="978" y="0"/>
                    </a:moveTo>
                    <a:cubicBezTo>
                      <a:pt x="438" y="0"/>
                      <a:pt x="0" y="461"/>
                      <a:pt x="0" y="1030"/>
                    </a:cubicBezTo>
                    <a:cubicBezTo>
                      <a:pt x="0" y="1067"/>
                      <a:pt x="3" y="1103"/>
                      <a:pt x="6" y="1140"/>
                    </a:cubicBezTo>
                    <a:cubicBezTo>
                      <a:pt x="35" y="1446"/>
                      <a:pt x="198" y="1723"/>
                      <a:pt x="451" y="1897"/>
                    </a:cubicBezTo>
                    <a:cubicBezTo>
                      <a:pt x="606" y="2003"/>
                      <a:pt x="789" y="2061"/>
                      <a:pt x="978" y="2062"/>
                    </a:cubicBezTo>
                    <a:cubicBezTo>
                      <a:pt x="1518" y="2062"/>
                      <a:pt x="2444" y="1600"/>
                      <a:pt x="2444" y="1030"/>
                    </a:cubicBezTo>
                    <a:cubicBezTo>
                      <a:pt x="2444" y="461"/>
                      <a:pt x="1518" y="0"/>
                      <a:pt x="978" y="0"/>
                    </a:cubicBezTo>
                    <a:close/>
                  </a:path>
                </a:pathLst>
              </a:custGeom>
              <a:solidFill>
                <a:srgbClr val="004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92" name="Google Shape;20728;p10">
                <a:extLst>
                  <a:ext uri="{FF2B5EF4-FFF2-40B4-BE49-F238E27FC236}">
                    <a16:creationId xmlns:a16="http://schemas.microsoft.com/office/drawing/2014/main" id="{613657F7-07B4-414B-8271-760C03AF9BEA}"/>
                  </a:ext>
                </a:extLst>
              </p:cNvPr>
              <p:cNvSpPr/>
              <p:nvPr/>
            </p:nvSpPr>
            <p:spPr>
              <a:xfrm>
                <a:off x="7831637" y="1582592"/>
                <a:ext cx="42277" cy="35638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061" extrusionOk="0">
                    <a:moveTo>
                      <a:pt x="1467" y="0"/>
                    </a:moveTo>
                    <a:cubicBezTo>
                      <a:pt x="927" y="0"/>
                      <a:pt x="1" y="461"/>
                      <a:pt x="1" y="1031"/>
                    </a:cubicBezTo>
                    <a:cubicBezTo>
                      <a:pt x="1" y="1600"/>
                      <a:pt x="927" y="2061"/>
                      <a:pt x="1467" y="2061"/>
                    </a:cubicBezTo>
                    <a:cubicBezTo>
                      <a:pt x="1656" y="2061"/>
                      <a:pt x="1839" y="2004"/>
                      <a:pt x="1994" y="1898"/>
                    </a:cubicBezTo>
                    <a:cubicBezTo>
                      <a:pt x="2247" y="1724"/>
                      <a:pt x="2409" y="1446"/>
                      <a:pt x="2439" y="1142"/>
                    </a:cubicBezTo>
                    <a:lnTo>
                      <a:pt x="2439" y="1140"/>
                    </a:lnTo>
                    <a:cubicBezTo>
                      <a:pt x="2441" y="1104"/>
                      <a:pt x="2444" y="1067"/>
                      <a:pt x="2444" y="1031"/>
                    </a:cubicBezTo>
                    <a:cubicBezTo>
                      <a:pt x="2444" y="461"/>
                      <a:pt x="2007" y="0"/>
                      <a:pt x="1467" y="0"/>
                    </a:cubicBezTo>
                    <a:close/>
                  </a:path>
                </a:pathLst>
              </a:custGeom>
              <a:solidFill>
                <a:srgbClr val="004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93" name="Google Shape;20729;p10">
                <a:extLst>
                  <a:ext uri="{FF2B5EF4-FFF2-40B4-BE49-F238E27FC236}">
                    <a16:creationId xmlns:a16="http://schemas.microsoft.com/office/drawing/2014/main" id="{C09F8A59-7E79-4B07-82BD-26A8BCFCE7F6}"/>
                  </a:ext>
                </a:extLst>
              </p:cNvPr>
              <p:cNvSpPr/>
              <p:nvPr/>
            </p:nvSpPr>
            <p:spPr>
              <a:xfrm>
                <a:off x="8011173" y="1730261"/>
                <a:ext cx="114988" cy="115438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6676" extrusionOk="0">
                    <a:moveTo>
                      <a:pt x="3314" y="602"/>
                    </a:moveTo>
                    <a:cubicBezTo>
                      <a:pt x="3666" y="602"/>
                      <a:pt x="4021" y="670"/>
                      <a:pt x="4360" y="810"/>
                    </a:cubicBezTo>
                    <a:cubicBezTo>
                      <a:pt x="5381" y="1234"/>
                      <a:pt x="6047" y="2231"/>
                      <a:pt x="6048" y="3337"/>
                    </a:cubicBezTo>
                    <a:cubicBezTo>
                      <a:pt x="6048" y="4849"/>
                      <a:pt x="4824" y="6072"/>
                      <a:pt x="3313" y="6074"/>
                    </a:cubicBezTo>
                    <a:cubicBezTo>
                      <a:pt x="2207" y="6074"/>
                      <a:pt x="1209" y="5406"/>
                      <a:pt x="785" y="4385"/>
                    </a:cubicBezTo>
                    <a:cubicBezTo>
                      <a:pt x="362" y="3364"/>
                      <a:pt x="596" y="2185"/>
                      <a:pt x="1377" y="1404"/>
                    </a:cubicBezTo>
                    <a:cubicBezTo>
                      <a:pt x="1901" y="880"/>
                      <a:pt x="2601" y="602"/>
                      <a:pt x="3314" y="602"/>
                    </a:cubicBezTo>
                    <a:close/>
                    <a:moveTo>
                      <a:pt x="3313" y="1"/>
                    </a:moveTo>
                    <a:cubicBezTo>
                      <a:pt x="1480" y="14"/>
                      <a:pt x="0" y="1504"/>
                      <a:pt x="0" y="3337"/>
                    </a:cubicBezTo>
                    <a:cubicBezTo>
                      <a:pt x="0" y="5171"/>
                      <a:pt x="1480" y="6662"/>
                      <a:pt x="3313" y="6675"/>
                    </a:cubicBezTo>
                    <a:cubicBezTo>
                      <a:pt x="5156" y="6675"/>
                      <a:pt x="6650" y="5181"/>
                      <a:pt x="6650" y="3337"/>
                    </a:cubicBezTo>
                    <a:cubicBezTo>
                      <a:pt x="6650" y="1495"/>
                      <a:pt x="5156" y="1"/>
                      <a:pt x="3313" y="1"/>
                    </a:cubicBezTo>
                    <a:close/>
                  </a:path>
                </a:pathLst>
              </a:custGeom>
              <a:solidFill>
                <a:srgbClr val="004B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94" name="Google Shape;20730;p10">
                <a:extLst>
                  <a:ext uri="{FF2B5EF4-FFF2-40B4-BE49-F238E27FC236}">
                    <a16:creationId xmlns:a16="http://schemas.microsoft.com/office/drawing/2014/main" id="{99AC6CA6-E4B3-4223-A4F3-E71048A8AF9E}"/>
                  </a:ext>
                </a:extLst>
              </p:cNvPr>
              <p:cNvSpPr/>
              <p:nvPr/>
            </p:nvSpPr>
            <p:spPr>
              <a:xfrm>
                <a:off x="8017416" y="1740671"/>
                <a:ext cx="98354" cy="94601"/>
              </a:xfrm>
              <a:custGeom>
                <a:avLst/>
                <a:gdLst/>
                <a:ahLst/>
                <a:cxnLst/>
                <a:rect l="l" t="t" r="r" b="b"/>
                <a:pathLst>
                  <a:path w="5688" h="5471" extrusionOk="0">
                    <a:moveTo>
                      <a:pt x="2952" y="1440"/>
                    </a:moveTo>
                    <a:cubicBezTo>
                      <a:pt x="3119" y="1440"/>
                      <a:pt x="3287" y="1472"/>
                      <a:pt x="3447" y="1538"/>
                    </a:cubicBezTo>
                    <a:cubicBezTo>
                      <a:pt x="3931" y="1739"/>
                      <a:pt x="4247" y="2211"/>
                      <a:pt x="4247" y="2735"/>
                    </a:cubicBezTo>
                    <a:cubicBezTo>
                      <a:pt x="4247" y="3451"/>
                      <a:pt x="3668" y="4032"/>
                      <a:pt x="2952" y="4032"/>
                    </a:cubicBezTo>
                    <a:cubicBezTo>
                      <a:pt x="2428" y="4032"/>
                      <a:pt x="1956" y="3716"/>
                      <a:pt x="1755" y="3231"/>
                    </a:cubicBezTo>
                    <a:cubicBezTo>
                      <a:pt x="1553" y="2747"/>
                      <a:pt x="1665" y="2191"/>
                      <a:pt x="2035" y="1819"/>
                    </a:cubicBezTo>
                    <a:cubicBezTo>
                      <a:pt x="2284" y="1571"/>
                      <a:pt x="2615" y="1440"/>
                      <a:pt x="2952" y="1440"/>
                    </a:cubicBezTo>
                    <a:close/>
                    <a:moveTo>
                      <a:pt x="2952" y="0"/>
                    </a:moveTo>
                    <a:cubicBezTo>
                      <a:pt x="1846" y="0"/>
                      <a:pt x="848" y="666"/>
                      <a:pt x="425" y="1689"/>
                    </a:cubicBezTo>
                    <a:cubicBezTo>
                      <a:pt x="1" y="2710"/>
                      <a:pt x="235" y="3887"/>
                      <a:pt x="1018" y="4670"/>
                    </a:cubicBezTo>
                    <a:cubicBezTo>
                      <a:pt x="1541" y="5193"/>
                      <a:pt x="2240" y="5470"/>
                      <a:pt x="2952" y="5470"/>
                    </a:cubicBezTo>
                    <a:cubicBezTo>
                      <a:pt x="3305" y="5470"/>
                      <a:pt x="3660" y="5402"/>
                      <a:pt x="3999" y="5262"/>
                    </a:cubicBezTo>
                    <a:cubicBezTo>
                      <a:pt x="5020" y="4840"/>
                      <a:pt x="5686" y="3842"/>
                      <a:pt x="5687" y="2735"/>
                    </a:cubicBezTo>
                    <a:cubicBezTo>
                      <a:pt x="5686" y="1225"/>
                      <a:pt x="4463" y="0"/>
                      <a:pt x="2952" y="0"/>
                    </a:cubicBezTo>
                    <a:close/>
                  </a:path>
                </a:pathLst>
              </a:custGeom>
              <a:solidFill>
                <a:srgbClr val="4C9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  <p:sp>
            <p:nvSpPr>
              <p:cNvPr id="295" name="Google Shape;20731;p10">
                <a:extLst>
                  <a:ext uri="{FF2B5EF4-FFF2-40B4-BE49-F238E27FC236}">
                    <a16:creationId xmlns:a16="http://schemas.microsoft.com/office/drawing/2014/main" id="{C4C9A18D-B816-4778-B4DB-84E5101DCC3B}"/>
                  </a:ext>
                </a:extLst>
              </p:cNvPr>
              <p:cNvSpPr/>
              <p:nvPr/>
            </p:nvSpPr>
            <p:spPr>
              <a:xfrm>
                <a:off x="8043232" y="1764584"/>
                <a:ext cx="48623" cy="46773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705" extrusionOk="0">
                    <a:moveTo>
                      <a:pt x="1459" y="0"/>
                    </a:moveTo>
                    <a:cubicBezTo>
                      <a:pt x="912" y="0"/>
                      <a:pt x="419" y="329"/>
                      <a:pt x="210" y="836"/>
                    </a:cubicBezTo>
                    <a:cubicBezTo>
                      <a:pt x="0" y="1340"/>
                      <a:pt x="116" y="1923"/>
                      <a:pt x="502" y="2309"/>
                    </a:cubicBezTo>
                    <a:cubicBezTo>
                      <a:pt x="762" y="2568"/>
                      <a:pt x="1107" y="2705"/>
                      <a:pt x="1459" y="2705"/>
                    </a:cubicBezTo>
                    <a:cubicBezTo>
                      <a:pt x="1633" y="2705"/>
                      <a:pt x="1809" y="2671"/>
                      <a:pt x="1976" y="2602"/>
                    </a:cubicBezTo>
                    <a:cubicBezTo>
                      <a:pt x="2482" y="2393"/>
                      <a:pt x="2812" y="1899"/>
                      <a:pt x="2812" y="1352"/>
                    </a:cubicBezTo>
                    <a:cubicBezTo>
                      <a:pt x="2812" y="606"/>
                      <a:pt x="2206" y="0"/>
                      <a:pt x="14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B0502020202020204" pitchFamily="34" charset="0"/>
                  <a:sym typeface="Arial"/>
                </a:endParaRPr>
              </a:p>
            </p:txBody>
          </p:sp>
        </p:grpSp>
      </p:grpSp>
      <p:sp>
        <p:nvSpPr>
          <p:cNvPr id="296" name="Google Shape;20663;p6">
            <a:extLst>
              <a:ext uri="{FF2B5EF4-FFF2-40B4-BE49-F238E27FC236}">
                <a16:creationId xmlns:a16="http://schemas.microsoft.com/office/drawing/2014/main" id="{DF7A99DF-4412-4F3C-803A-687183576338}"/>
              </a:ext>
            </a:extLst>
          </p:cNvPr>
          <p:cNvSpPr txBox="1"/>
          <p:nvPr/>
        </p:nvSpPr>
        <p:spPr>
          <a:xfrm>
            <a:off x="6342808" y="2941490"/>
            <a:ext cx="1794452" cy="3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General Practitioner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5D12FE-915F-5671-0223-3DA19B6A974B}"/>
              </a:ext>
            </a:extLst>
          </p:cNvPr>
          <p:cNvGrpSpPr/>
          <p:nvPr/>
        </p:nvGrpSpPr>
        <p:grpSpPr>
          <a:xfrm>
            <a:off x="3489644" y="3818407"/>
            <a:ext cx="653105" cy="653102"/>
            <a:chOff x="3450682" y="3956222"/>
            <a:chExt cx="653105" cy="653102"/>
          </a:xfrm>
        </p:grpSpPr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2BB9D646-9DC3-4844-94E9-479BEF63BC6F}"/>
                </a:ext>
              </a:extLst>
            </p:cNvPr>
            <p:cNvSpPr/>
            <p:nvPr/>
          </p:nvSpPr>
          <p:spPr>
            <a:xfrm>
              <a:off x="3450682" y="3956222"/>
              <a:ext cx="653105" cy="6531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pic>
          <p:nvPicPr>
            <p:cNvPr id="297" name="Picture 29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7638182-727E-49AE-8DB3-34366C9C5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208" y="4046071"/>
              <a:ext cx="520211" cy="440606"/>
            </a:xfrm>
            <a:prstGeom prst="rect">
              <a:avLst/>
            </a:prstGeom>
          </p:spPr>
        </p:pic>
      </p:grpSp>
      <p:sp>
        <p:nvSpPr>
          <p:cNvPr id="311" name="Google Shape;20663;p6">
            <a:extLst>
              <a:ext uri="{FF2B5EF4-FFF2-40B4-BE49-F238E27FC236}">
                <a16:creationId xmlns:a16="http://schemas.microsoft.com/office/drawing/2014/main" id="{57B2A96D-72B7-44B6-9D09-293228BF726D}"/>
              </a:ext>
            </a:extLst>
          </p:cNvPr>
          <p:cNvSpPr txBox="1"/>
          <p:nvPr/>
        </p:nvSpPr>
        <p:spPr>
          <a:xfrm>
            <a:off x="5680721" y="4100495"/>
            <a:ext cx="1448921" cy="3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Laboratories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312" name="Google Shape;20663;p6">
            <a:extLst>
              <a:ext uri="{FF2B5EF4-FFF2-40B4-BE49-F238E27FC236}">
                <a16:creationId xmlns:a16="http://schemas.microsoft.com/office/drawing/2014/main" id="{B38E4F4F-18C9-4BFA-8FDF-956E9CE9A564}"/>
              </a:ext>
            </a:extLst>
          </p:cNvPr>
          <p:cNvSpPr txBox="1"/>
          <p:nvPr/>
        </p:nvSpPr>
        <p:spPr>
          <a:xfrm>
            <a:off x="1979586" y="4119425"/>
            <a:ext cx="1554313" cy="3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ASHA/ ANM/ FLWs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324" name="Google Shape;20663;p6">
            <a:extLst>
              <a:ext uri="{FF2B5EF4-FFF2-40B4-BE49-F238E27FC236}">
                <a16:creationId xmlns:a16="http://schemas.microsoft.com/office/drawing/2014/main" id="{9AEB112C-F3B5-4D86-870A-6DBDE7AAF004}"/>
              </a:ext>
            </a:extLst>
          </p:cNvPr>
          <p:cNvSpPr txBox="1"/>
          <p:nvPr/>
        </p:nvSpPr>
        <p:spPr>
          <a:xfrm>
            <a:off x="1143596" y="2904910"/>
            <a:ext cx="1590639" cy="46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Government Health Programs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0F69A2-6482-A595-5410-124700D6F978}"/>
              </a:ext>
            </a:extLst>
          </p:cNvPr>
          <p:cNvGrpSpPr/>
          <p:nvPr/>
        </p:nvGrpSpPr>
        <p:grpSpPr>
          <a:xfrm>
            <a:off x="2696638" y="2718672"/>
            <a:ext cx="653105" cy="653102"/>
            <a:chOff x="2792428" y="2970096"/>
            <a:chExt cx="653105" cy="653102"/>
          </a:xfrm>
        </p:grpSpPr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49D95183-D4FA-4258-9C2B-4E0222CAAC51}"/>
                </a:ext>
              </a:extLst>
            </p:cNvPr>
            <p:cNvSpPr/>
            <p:nvPr/>
          </p:nvSpPr>
          <p:spPr>
            <a:xfrm>
              <a:off x="2792428" y="2970096"/>
              <a:ext cx="653105" cy="65310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818F91-B972-40B3-94F7-70DD2381F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67884" y="3136636"/>
              <a:ext cx="539991" cy="259196"/>
            </a:xfrm>
            <a:prstGeom prst="rect">
              <a:avLst/>
            </a:prstGeom>
          </p:spPr>
        </p:pic>
      </p:grpSp>
      <p:sp>
        <p:nvSpPr>
          <p:cNvPr id="331" name="Oval 330">
            <a:extLst>
              <a:ext uri="{FF2B5EF4-FFF2-40B4-BE49-F238E27FC236}">
                <a16:creationId xmlns:a16="http://schemas.microsoft.com/office/drawing/2014/main" id="{340F36A7-2D35-4EEA-8814-1C541A055EBD}"/>
              </a:ext>
            </a:extLst>
          </p:cNvPr>
          <p:cNvSpPr/>
          <p:nvPr/>
        </p:nvSpPr>
        <p:spPr>
          <a:xfrm>
            <a:off x="2797578" y="1939075"/>
            <a:ext cx="653105" cy="653102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926751-E7C1-4155-8AE9-6CFD9F08B789}"/>
              </a:ext>
            </a:extLst>
          </p:cNvPr>
          <p:cNvGrpSpPr/>
          <p:nvPr/>
        </p:nvGrpSpPr>
        <p:grpSpPr>
          <a:xfrm>
            <a:off x="2905978" y="2130444"/>
            <a:ext cx="435224" cy="243000"/>
            <a:chOff x="2711239" y="2294293"/>
            <a:chExt cx="580298" cy="324000"/>
          </a:xfrm>
        </p:grpSpPr>
        <p:pic>
          <p:nvPicPr>
            <p:cNvPr id="327" name="Google Shape;570;p6" descr="Database outline">
              <a:extLst>
                <a:ext uri="{FF2B5EF4-FFF2-40B4-BE49-F238E27FC236}">
                  <a16:creationId xmlns:a16="http://schemas.microsoft.com/office/drawing/2014/main" id="{E47A6893-8703-459A-9BBE-80401F0CC11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11239" y="2294293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571;p6" descr="Online Network outline">
              <a:extLst>
                <a:ext uri="{FF2B5EF4-FFF2-40B4-BE49-F238E27FC236}">
                  <a16:creationId xmlns:a16="http://schemas.microsoft.com/office/drawing/2014/main" id="{0349DD74-FAE9-49E9-B576-E38E79794B0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967537" y="2294293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20663;p6">
            <a:extLst>
              <a:ext uri="{FF2B5EF4-FFF2-40B4-BE49-F238E27FC236}">
                <a16:creationId xmlns:a16="http://schemas.microsoft.com/office/drawing/2014/main" id="{323E9AB6-BD78-4388-930B-D72E5ACCF6E4}"/>
              </a:ext>
            </a:extLst>
          </p:cNvPr>
          <p:cNvSpPr txBox="1"/>
          <p:nvPr/>
        </p:nvSpPr>
        <p:spPr>
          <a:xfrm>
            <a:off x="870440" y="2062520"/>
            <a:ext cx="1703189" cy="46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Health Applications &amp; Lockers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AC35AB8D-3419-44DF-BF69-4FF20D881ED6}"/>
              </a:ext>
            </a:extLst>
          </p:cNvPr>
          <p:cNvSpPr/>
          <p:nvPr/>
        </p:nvSpPr>
        <p:spPr>
          <a:xfrm>
            <a:off x="3216610" y="1141692"/>
            <a:ext cx="609602" cy="65523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39" name="Google Shape;20663;p6">
            <a:extLst>
              <a:ext uri="{FF2B5EF4-FFF2-40B4-BE49-F238E27FC236}">
                <a16:creationId xmlns:a16="http://schemas.microsoft.com/office/drawing/2014/main" id="{E0453CD4-0678-44AF-BC45-466D2FF8E774}"/>
              </a:ext>
            </a:extLst>
          </p:cNvPr>
          <p:cNvSpPr txBox="1"/>
          <p:nvPr/>
        </p:nvSpPr>
        <p:spPr>
          <a:xfrm>
            <a:off x="2348793" y="1332731"/>
            <a:ext cx="1024535" cy="30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Open Sans"/>
                <a:cs typeface="Calibri" panose="020F0502020204030204" pitchFamily="34" charset="0"/>
                <a:sym typeface="Open Sans"/>
              </a:rPr>
              <a:t>… others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E1A058-1A95-92E8-9C60-F1B04A7D4966}"/>
              </a:ext>
            </a:extLst>
          </p:cNvPr>
          <p:cNvGrpSpPr/>
          <p:nvPr/>
        </p:nvGrpSpPr>
        <p:grpSpPr>
          <a:xfrm>
            <a:off x="4714007" y="3168801"/>
            <a:ext cx="432263" cy="641211"/>
            <a:chOff x="4714007" y="3168801"/>
            <a:chExt cx="432263" cy="641211"/>
          </a:xfrm>
        </p:grpSpPr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BFFD071B-9633-4278-B041-EE70AC2752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70025" y="3192637"/>
              <a:ext cx="376245" cy="617375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9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350171B3-5D71-50D1-5A94-A3217CF54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5576">
              <a:off x="4714007" y="3168801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ADAE7C-6D74-A727-7A87-F385D67B2F1D}"/>
              </a:ext>
            </a:extLst>
          </p:cNvPr>
          <p:cNvGrpSpPr/>
          <p:nvPr/>
        </p:nvGrpSpPr>
        <p:grpSpPr>
          <a:xfrm>
            <a:off x="4407483" y="1682997"/>
            <a:ext cx="324310" cy="629859"/>
            <a:chOff x="4407483" y="1682997"/>
            <a:chExt cx="324310" cy="62985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7735712-F95A-419D-AF59-30F321D594F5}"/>
                </a:ext>
              </a:extLst>
            </p:cNvPr>
            <p:cNvCxnSpPr>
              <a:cxnSpLocks/>
              <a:stCxn id="189" idx="4"/>
              <a:endCxn id="2" idx="0"/>
            </p:cNvCxnSpPr>
            <p:nvPr/>
          </p:nvCxnSpPr>
          <p:spPr>
            <a:xfrm>
              <a:off x="4548235" y="1682997"/>
              <a:ext cx="31089" cy="62413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7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225E07A5-3A25-BDAB-2342-C96990607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07483" y="1988546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CB9F60B-2044-4D42-9695-B453950BF706}"/>
              </a:ext>
            </a:extLst>
          </p:cNvPr>
          <p:cNvSpPr txBox="1"/>
          <p:nvPr/>
        </p:nvSpPr>
        <p:spPr>
          <a:xfrm>
            <a:off x="0" y="4711812"/>
            <a:ext cx="9144000" cy="3575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cs typeface="Rajdhani Semibold" panose="02000000000000000000" pitchFamily="2" charset="0"/>
                <a:sym typeface="Arial"/>
              </a:rPr>
              <a:t>ABDM enables interoperability so that multiple applications can talk to each other</a:t>
            </a:r>
            <a:endParaRPr kumimoji="0" lang="en-IN" sz="1500" b="0" i="0" u="none" strike="noStrike" kern="0" cap="none" spc="0" normalizeH="0" baseline="0" noProof="0" dirty="0">
              <a:ln>
                <a:noFill/>
              </a:ln>
              <a:solidFill>
                <a:srgbClr val="098041"/>
              </a:solidFill>
              <a:effectLst/>
              <a:uLnTx/>
              <a:uFillTx/>
              <a:latin typeface="Century Gothic" panose="020B0502020202020204" pitchFamily="34" charset="0"/>
              <a:cs typeface="Rajdhani Semibold" panose="02000000000000000000" pitchFamily="2" charset="0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E58D31-A9E3-2104-D82A-995EE307DB64}"/>
              </a:ext>
            </a:extLst>
          </p:cNvPr>
          <p:cNvGrpSpPr/>
          <p:nvPr/>
        </p:nvGrpSpPr>
        <p:grpSpPr>
          <a:xfrm>
            <a:off x="3935329" y="3174600"/>
            <a:ext cx="449496" cy="643810"/>
            <a:chOff x="3935329" y="3174600"/>
            <a:chExt cx="449496" cy="643810"/>
          </a:xfrm>
        </p:grpSpPr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F67326CE-1E97-4841-B8F7-17D8DDCDB1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5329" y="3201035"/>
              <a:ext cx="376245" cy="617375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0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0BC6E52E-28E5-4916-3721-9755BCFAF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1744">
              <a:off x="4060515" y="3174600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6EE8CD-4C0E-C2C8-B318-E4C848A6679B}"/>
              </a:ext>
            </a:extLst>
          </p:cNvPr>
          <p:cNvGrpSpPr/>
          <p:nvPr/>
        </p:nvGrpSpPr>
        <p:grpSpPr>
          <a:xfrm>
            <a:off x="3450683" y="2386284"/>
            <a:ext cx="628510" cy="324310"/>
            <a:chOff x="3450683" y="2386284"/>
            <a:chExt cx="628510" cy="324310"/>
          </a:xfrm>
        </p:grpSpPr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C8155B12-3784-4E7F-8ED6-B7CDE735B04A}"/>
                </a:ext>
              </a:extLst>
            </p:cNvPr>
            <p:cNvCxnSpPr>
              <a:cxnSpLocks/>
            </p:cNvCxnSpPr>
            <p:nvPr/>
          </p:nvCxnSpPr>
          <p:spPr>
            <a:xfrm>
              <a:off x="3450683" y="2391253"/>
              <a:ext cx="609603" cy="200924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2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B213DB31-38AE-5A65-04D1-7C7ABA4EC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84844">
              <a:off x="3754883" y="2386284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0070FF-7721-F596-7028-27EB0F194A2D}"/>
              </a:ext>
            </a:extLst>
          </p:cNvPr>
          <p:cNvGrpSpPr/>
          <p:nvPr/>
        </p:nvGrpSpPr>
        <p:grpSpPr>
          <a:xfrm>
            <a:off x="3407214" y="2828586"/>
            <a:ext cx="657664" cy="324310"/>
            <a:chOff x="3407214" y="2828586"/>
            <a:chExt cx="657664" cy="324310"/>
          </a:xfrm>
        </p:grpSpPr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73A02FB3-969D-4E1F-AD4E-1FA01E283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7214" y="2984921"/>
              <a:ext cx="629668" cy="1895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1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C0688EB4-6CAF-A2E3-A2C9-8A7B35BAB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40568" y="2828586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BFA0CC-8994-5B32-0435-6031862D569B}"/>
              </a:ext>
            </a:extLst>
          </p:cNvPr>
          <p:cNvGrpSpPr/>
          <p:nvPr/>
        </p:nvGrpSpPr>
        <p:grpSpPr>
          <a:xfrm>
            <a:off x="3747220" y="1727199"/>
            <a:ext cx="533304" cy="614385"/>
            <a:chOff x="3747220" y="1727199"/>
            <a:chExt cx="533304" cy="614385"/>
          </a:xfrm>
        </p:grpSpPr>
        <p:cxnSp>
          <p:nvCxnSpPr>
            <p:cNvPr id="357" name="Straight Arrow Connector 356">
              <a:extLst>
                <a:ext uri="{FF2B5EF4-FFF2-40B4-BE49-F238E27FC236}">
                  <a16:creationId xmlns:a16="http://schemas.microsoft.com/office/drawing/2014/main" id="{64284232-6326-42E6-8454-968560BCE6D2}"/>
                </a:ext>
              </a:extLst>
            </p:cNvPr>
            <p:cNvCxnSpPr>
              <a:cxnSpLocks/>
            </p:cNvCxnSpPr>
            <p:nvPr/>
          </p:nvCxnSpPr>
          <p:spPr>
            <a:xfrm>
              <a:off x="3747220" y="1727199"/>
              <a:ext cx="482509" cy="579932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3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A287D930-CA31-4391-E834-7E3C9E4BE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28711">
              <a:off x="3956214" y="2017274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F89B04-2C08-932E-83C1-F6109D3D4AA1}"/>
              </a:ext>
            </a:extLst>
          </p:cNvPr>
          <p:cNvGrpSpPr/>
          <p:nvPr/>
        </p:nvGrpSpPr>
        <p:grpSpPr>
          <a:xfrm>
            <a:off x="4982152" y="2073172"/>
            <a:ext cx="517843" cy="382020"/>
            <a:chOff x="4982152" y="2073172"/>
            <a:chExt cx="517843" cy="382020"/>
          </a:xfrm>
        </p:grpSpPr>
        <p:cxnSp>
          <p:nvCxnSpPr>
            <p:cNvPr id="340" name="Straight Arrow Connector 339">
              <a:extLst>
                <a:ext uri="{FF2B5EF4-FFF2-40B4-BE49-F238E27FC236}">
                  <a16:creationId xmlns:a16="http://schemas.microsoft.com/office/drawing/2014/main" id="{66700614-7DAA-4AC0-A25D-875657A91372}"/>
                </a:ext>
              </a:extLst>
            </p:cNvPr>
            <p:cNvCxnSpPr>
              <a:cxnSpLocks/>
              <a:stCxn id="192" idx="3"/>
            </p:cNvCxnSpPr>
            <p:nvPr/>
          </p:nvCxnSpPr>
          <p:spPr>
            <a:xfrm flipH="1">
              <a:off x="4982152" y="2073172"/>
              <a:ext cx="517843" cy="382020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24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9807EB3E-A87B-BCF3-C1CC-49319B375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884363">
              <a:off x="5048372" y="2119853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BBFA4B-AF36-9B07-657D-546B99FA5CC6}"/>
              </a:ext>
            </a:extLst>
          </p:cNvPr>
          <p:cNvSpPr/>
          <p:nvPr/>
        </p:nvSpPr>
        <p:spPr>
          <a:xfrm>
            <a:off x="4060286" y="2307131"/>
            <a:ext cx="1038075" cy="883300"/>
          </a:xfrm>
          <a:prstGeom prst="roundRect">
            <a:avLst/>
          </a:prstGeom>
          <a:ln>
            <a:solidFill>
              <a:srgbClr val="09804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405E4-4EB8-984B-4F63-D52B5137A505}"/>
              </a:ext>
            </a:extLst>
          </p:cNvPr>
          <p:cNvSpPr/>
          <p:nvPr/>
        </p:nvSpPr>
        <p:spPr>
          <a:xfrm>
            <a:off x="4198868" y="2330645"/>
            <a:ext cx="742950" cy="182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ABDM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24D487-2B35-648B-8410-A883C64DF341}"/>
              </a:ext>
            </a:extLst>
          </p:cNvPr>
          <p:cNvSpPr/>
          <p:nvPr/>
        </p:nvSpPr>
        <p:spPr>
          <a:xfrm>
            <a:off x="4244455" y="2981065"/>
            <a:ext cx="646339" cy="182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ABDM</a:t>
            </a:r>
          </a:p>
        </p:txBody>
      </p:sp>
      <p:pic>
        <p:nvPicPr>
          <p:cNvPr id="1028" name="Picture 4" descr="Plug And Socket Clipart - Socket Icon Png, Transparent Png , Transparent  Png Image - PNGitem">
            <a:extLst>
              <a:ext uri="{FF2B5EF4-FFF2-40B4-BE49-F238E27FC236}">
                <a16:creationId xmlns:a16="http://schemas.microsoft.com/office/drawing/2014/main" id="{D5CBE517-3308-C450-031D-178167A2A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" b="4121"/>
          <a:stretch/>
        </p:blipFill>
        <p:spPr bwMode="auto">
          <a:xfrm>
            <a:off x="4375801" y="2574997"/>
            <a:ext cx="375956" cy="3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CCC10-2637-AFD9-411E-DD803C3D6AD8}"/>
              </a:ext>
            </a:extLst>
          </p:cNvPr>
          <p:cNvSpPr/>
          <p:nvPr/>
        </p:nvSpPr>
        <p:spPr>
          <a:xfrm rot="5400000">
            <a:off x="3903223" y="2670822"/>
            <a:ext cx="659330" cy="182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ABDM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BEAF3-7F35-3531-53D2-2B4EB12728C5}"/>
              </a:ext>
            </a:extLst>
          </p:cNvPr>
          <p:cNvSpPr/>
          <p:nvPr/>
        </p:nvSpPr>
        <p:spPr>
          <a:xfrm rot="16200000">
            <a:off x="4572784" y="2651634"/>
            <a:ext cx="652802" cy="1825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N" sz="1200" b="1" i="0" u="none" strike="noStrike" kern="0" cap="none" spc="0" normalizeH="0" baseline="0" noProof="0" dirty="0">
                <a:ln>
                  <a:noFill/>
                </a:ln>
                <a:solidFill>
                  <a:srgbClr val="098041"/>
                </a:solidFill>
                <a:effectLst/>
                <a:uLnTx/>
                <a:uFillTx/>
                <a:latin typeface="Century Gothic" panose="020B0502020202020204" pitchFamily="34" charset="0"/>
                <a:cs typeface="Calibri" panose="020F0502020204030204" pitchFamily="34" charset="0"/>
                <a:sym typeface="Arial"/>
              </a:rPr>
              <a:t>ABDM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8A72A6-D3E9-F45C-1288-7ABCCD9C09D9}"/>
              </a:ext>
            </a:extLst>
          </p:cNvPr>
          <p:cNvGrpSpPr/>
          <p:nvPr/>
        </p:nvGrpSpPr>
        <p:grpSpPr>
          <a:xfrm>
            <a:off x="5107122" y="2841129"/>
            <a:ext cx="623780" cy="324310"/>
            <a:chOff x="5107122" y="2841129"/>
            <a:chExt cx="623780" cy="324310"/>
          </a:xfrm>
        </p:grpSpPr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71896483-E64C-4C03-B15F-359635114FC6}"/>
                </a:ext>
              </a:extLst>
            </p:cNvPr>
            <p:cNvCxnSpPr>
              <a:cxnSpLocks/>
              <a:stCxn id="270" idx="2"/>
            </p:cNvCxnSpPr>
            <p:nvPr/>
          </p:nvCxnSpPr>
          <p:spPr>
            <a:xfrm flipH="1">
              <a:off x="5107122" y="2987019"/>
              <a:ext cx="623780" cy="16265"/>
            </a:xfrm>
            <a:prstGeom prst="straightConnector1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30" name="Picture 6" descr="Connector, electrical, in, plug Icon in Science &amp; Technology Outline">
              <a:extLst>
                <a:ext uri="{FF2B5EF4-FFF2-40B4-BE49-F238E27FC236}">
                  <a16:creationId xmlns:a16="http://schemas.microsoft.com/office/drawing/2014/main" id="{3201AB1B-0303-67FE-9E15-41E7F8C3A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115534" y="2841129"/>
              <a:ext cx="324310" cy="324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C7C83CB-A9E8-44EC-89D3-5651E627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262"/>
            <a:ext cx="7413172" cy="45614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badi" panose="020B0604020104020204" pitchFamily="34" charset="0"/>
              </a:rPr>
              <a:t>ABDM Enabling Interoperability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with Gateways and Registries</a:t>
            </a:r>
          </a:p>
        </p:txBody>
      </p:sp>
    </p:spTree>
    <p:extLst>
      <p:ext uri="{BB962C8B-B14F-4D97-AF65-F5344CB8AC3E}">
        <p14:creationId xmlns:p14="http://schemas.microsoft.com/office/powerpoint/2010/main" val="13834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5" name="Google Shape;9335;p91"/>
          <p:cNvSpPr txBox="1">
            <a:spLocks noGrp="1"/>
          </p:cNvSpPr>
          <p:nvPr>
            <p:ph type="title"/>
          </p:nvPr>
        </p:nvSpPr>
        <p:spPr>
          <a:xfrm>
            <a:off x="1093615" y="229388"/>
            <a:ext cx="6360377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r>
              <a:rPr lang="en-GB" sz="22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ea typeface="Rajdhani"/>
                <a:cs typeface="Rajdhani"/>
                <a:sym typeface="Rajdhani"/>
              </a:rPr>
              <a:t>ABDM: </a:t>
            </a:r>
            <a:r>
              <a:rPr lang="en-GB" sz="2200" dirty="0">
                <a:latin typeface="Abadi" panose="020B0604020104020204" pitchFamily="34" charset="0"/>
                <a:ea typeface="Rajdhani"/>
                <a:cs typeface="Rajdhani"/>
                <a:sym typeface="Rajdhani"/>
              </a:rPr>
              <a:t>Intended benefits to stakeholders</a:t>
            </a:r>
            <a:endParaRPr sz="2200" dirty="0">
              <a:latin typeface="Abadi" panose="020B0604020104020204" pitchFamily="34" charset="0"/>
              <a:ea typeface="Rajdhani"/>
              <a:cs typeface="Rajdhani"/>
              <a:sym typeface="Rajdhan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421A5A-0577-CA91-5C78-88B147AC173C}"/>
              </a:ext>
            </a:extLst>
          </p:cNvPr>
          <p:cNvSpPr/>
          <p:nvPr/>
        </p:nvSpPr>
        <p:spPr>
          <a:xfrm>
            <a:off x="-1" y="2204357"/>
            <a:ext cx="9143999" cy="1458682"/>
          </a:xfrm>
          <a:prstGeom prst="rect">
            <a:avLst/>
          </a:prstGeom>
          <a:gradFill>
            <a:gsLst>
              <a:gs pos="83000">
                <a:srgbClr val="E0EFEF">
                  <a:alpha val="36000"/>
                </a:srgbClr>
              </a:gs>
              <a:gs pos="100000">
                <a:srgbClr val="129897">
                  <a:tint val="23500"/>
                  <a:satMod val="160000"/>
                  <a:alpha val="0"/>
                </a:srgbClr>
              </a:gs>
              <a:gs pos="0">
                <a:srgbClr val="129897">
                  <a:tint val="44500"/>
                  <a:satMod val="160000"/>
                  <a:alpha val="75000"/>
                </a:srgbClr>
              </a:gs>
              <a:gs pos="68975">
                <a:srgbClr val="E0EFEF"/>
              </a:gs>
              <a:gs pos="58000">
                <a:srgbClr val="129897">
                  <a:tint val="23500"/>
                  <a:satMod val="160000"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" name="Google Shape;9347;p93">
            <a:extLst>
              <a:ext uri="{FF2B5EF4-FFF2-40B4-BE49-F238E27FC236}">
                <a16:creationId xmlns:a16="http://schemas.microsoft.com/office/drawing/2014/main" id="{F7550EA2-50A0-A04D-EED3-CA83DFB2718F}"/>
              </a:ext>
            </a:extLst>
          </p:cNvPr>
          <p:cNvSpPr txBox="1"/>
          <p:nvPr/>
        </p:nvSpPr>
        <p:spPr>
          <a:xfrm>
            <a:off x="82246" y="1695743"/>
            <a:ext cx="945791" cy="315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Citizens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" name="Google Shape;9348;p93">
            <a:extLst>
              <a:ext uri="{FF2B5EF4-FFF2-40B4-BE49-F238E27FC236}">
                <a16:creationId xmlns:a16="http://schemas.microsoft.com/office/drawing/2014/main" id="{A0AC6F0A-5182-2347-4CA3-21CFE050C582}"/>
              </a:ext>
            </a:extLst>
          </p:cNvPr>
          <p:cNvSpPr txBox="1"/>
          <p:nvPr/>
        </p:nvSpPr>
        <p:spPr>
          <a:xfrm>
            <a:off x="87808" y="2913375"/>
            <a:ext cx="1109143" cy="50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Healthcare Providers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Google Shape;9350;p93">
            <a:extLst>
              <a:ext uri="{FF2B5EF4-FFF2-40B4-BE49-F238E27FC236}">
                <a16:creationId xmlns:a16="http://schemas.microsoft.com/office/drawing/2014/main" id="{5C77C262-CEE5-46C7-9C29-4F0D68CBC30F}"/>
              </a:ext>
            </a:extLst>
          </p:cNvPr>
          <p:cNvSpPr txBox="1"/>
          <p:nvPr/>
        </p:nvSpPr>
        <p:spPr>
          <a:xfrm>
            <a:off x="82246" y="4346451"/>
            <a:ext cx="1011369" cy="50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Policy Makers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20D867-17FD-B88C-8E17-ADD029B899F7}"/>
              </a:ext>
            </a:extLst>
          </p:cNvPr>
          <p:cNvCxnSpPr/>
          <p:nvPr/>
        </p:nvCxnSpPr>
        <p:spPr>
          <a:xfrm>
            <a:off x="1906112" y="2204357"/>
            <a:ext cx="6474279" cy="0"/>
          </a:xfrm>
          <a:prstGeom prst="line">
            <a:avLst/>
          </a:prstGeom>
          <a:ln w="19050">
            <a:solidFill>
              <a:srgbClr val="1298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764AC2-0BAC-767D-DE96-1B552A669CD7}"/>
              </a:ext>
            </a:extLst>
          </p:cNvPr>
          <p:cNvCxnSpPr>
            <a:cxnSpLocks/>
          </p:cNvCxnSpPr>
          <p:nvPr/>
        </p:nvCxnSpPr>
        <p:spPr>
          <a:xfrm>
            <a:off x="1967096" y="3663042"/>
            <a:ext cx="6474279" cy="0"/>
          </a:xfrm>
          <a:prstGeom prst="line">
            <a:avLst/>
          </a:prstGeom>
          <a:ln w="19050">
            <a:solidFill>
              <a:srgbClr val="1298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Universal access with solid fill">
            <a:extLst>
              <a:ext uri="{FF2B5EF4-FFF2-40B4-BE49-F238E27FC236}">
                <a16:creationId xmlns:a16="http://schemas.microsoft.com/office/drawing/2014/main" id="{2EC358EC-603F-3CC9-6379-A4964F51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290" y="973992"/>
            <a:ext cx="755703" cy="7557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3C32AD-8985-DFE7-6253-68888E975D55}"/>
              </a:ext>
            </a:extLst>
          </p:cNvPr>
          <p:cNvGrpSpPr/>
          <p:nvPr/>
        </p:nvGrpSpPr>
        <p:grpSpPr>
          <a:xfrm>
            <a:off x="223932" y="2410893"/>
            <a:ext cx="836894" cy="439275"/>
            <a:chOff x="-60086" y="2609306"/>
            <a:chExt cx="836894" cy="439275"/>
          </a:xfrm>
        </p:grpSpPr>
        <p:pic>
          <p:nvPicPr>
            <p:cNvPr id="10" name="Graphic 9" descr="Doctor male with solid fill">
              <a:extLst>
                <a:ext uri="{FF2B5EF4-FFF2-40B4-BE49-F238E27FC236}">
                  <a16:creationId xmlns:a16="http://schemas.microsoft.com/office/drawing/2014/main" id="{DE497A56-9529-C7B8-8325-297C5DE7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0233" y="2622006"/>
              <a:ext cx="426575" cy="426575"/>
            </a:xfrm>
            <a:prstGeom prst="rect">
              <a:avLst/>
            </a:prstGeom>
          </p:spPr>
        </p:pic>
        <p:pic>
          <p:nvPicPr>
            <p:cNvPr id="11" name="Graphic 10" descr="Doctor female with solid fill">
              <a:extLst>
                <a:ext uri="{FF2B5EF4-FFF2-40B4-BE49-F238E27FC236}">
                  <a16:creationId xmlns:a16="http://schemas.microsoft.com/office/drawing/2014/main" id="{B0ACF663-EB26-2939-AF65-551B8A99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60086" y="2609306"/>
              <a:ext cx="426575" cy="426575"/>
            </a:xfrm>
            <a:prstGeom prst="rect">
              <a:avLst/>
            </a:prstGeom>
          </p:spPr>
        </p:pic>
      </p:grpSp>
      <p:pic>
        <p:nvPicPr>
          <p:cNvPr id="12" name="Graphic 11" descr="Board Of Directors with solid fill">
            <a:extLst>
              <a:ext uri="{FF2B5EF4-FFF2-40B4-BE49-F238E27FC236}">
                <a16:creationId xmlns:a16="http://schemas.microsoft.com/office/drawing/2014/main" id="{B7E1C9E4-3440-8D7F-557B-C3B269D6B1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5656" y="3721903"/>
            <a:ext cx="624548" cy="6245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A5A4A7-3CCC-2FE7-369D-2AEF77157601}"/>
              </a:ext>
            </a:extLst>
          </p:cNvPr>
          <p:cNvSpPr txBox="1"/>
          <p:nvPr/>
        </p:nvSpPr>
        <p:spPr>
          <a:xfrm>
            <a:off x="7282460" y="2651068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Precision Medicine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A1BF4A-7916-13E0-F6C7-C064080B36E8}"/>
              </a:ext>
            </a:extLst>
          </p:cNvPr>
          <p:cNvSpPr txBox="1"/>
          <p:nvPr/>
        </p:nvSpPr>
        <p:spPr>
          <a:xfrm>
            <a:off x="5494370" y="2651068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Efficient Record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D34A15-6351-F622-6CFC-C22A604D2DAC}"/>
              </a:ext>
            </a:extLst>
          </p:cNvPr>
          <p:cNvSpPr txBox="1"/>
          <p:nvPr/>
        </p:nvSpPr>
        <p:spPr>
          <a:xfrm>
            <a:off x="3624639" y="2651068"/>
            <a:ext cx="1436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Easy compliance to laws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A3B4D5-5619-98F1-25AF-668F23707D63}"/>
              </a:ext>
            </a:extLst>
          </p:cNvPr>
          <p:cNvSpPr txBox="1"/>
          <p:nvPr/>
        </p:nvSpPr>
        <p:spPr>
          <a:xfrm>
            <a:off x="1795728" y="2651068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Better Clinical Decision making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007EF-A2ED-0730-D03E-7A2B85B0AF57}"/>
              </a:ext>
            </a:extLst>
          </p:cNvPr>
          <p:cNvSpPr txBox="1"/>
          <p:nvPr/>
        </p:nvSpPr>
        <p:spPr>
          <a:xfrm>
            <a:off x="7253288" y="4084841"/>
            <a:ext cx="14952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Efficient resource allocation &amp; utilization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3A59E4-0528-B9BB-8F4C-B7EAEDF19E4D}"/>
              </a:ext>
            </a:extLst>
          </p:cNvPr>
          <p:cNvSpPr txBox="1"/>
          <p:nvPr/>
        </p:nvSpPr>
        <p:spPr>
          <a:xfrm>
            <a:off x="5386979" y="4084841"/>
            <a:ext cx="1651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Epidemiological Research and Policy Development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05C64-8F3E-A18F-4AB1-0A358B559C05}"/>
              </a:ext>
            </a:extLst>
          </p:cNvPr>
          <p:cNvSpPr txBox="1"/>
          <p:nvPr/>
        </p:nvSpPr>
        <p:spPr>
          <a:xfrm>
            <a:off x="3624639" y="4084841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Promoting Health Equity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C80182-3FB6-C63D-EFF0-D1183F47A83E}"/>
              </a:ext>
            </a:extLst>
          </p:cNvPr>
          <p:cNvSpPr txBox="1"/>
          <p:nvPr/>
        </p:nvSpPr>
        <p:spPr>
          <a:xfrm>
            <a:off x="1795728" y="4084841"/>
            <a:ext cx="1436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Public Health Monitoring at all levels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C3EEDA-9AC0-5CAC-6E35-AAA69E8D2C4A}"/>
              </a:ext>
            </a:extLst>
          </p:cNvPr>
          <p:cNvSpPr txBox="1"/>
          <p:nvPr/>
        </p:nvSpPr>
        <p:spPr>
          <a:xfrm>
            <a:off x="7282460" y="1210524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Personalized Care Planning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5AB56E-E506-0CC4-E3B5-2AC7F9371F4B}"/>
              </a:ext>
            </a:extLst>
          </p:cNvPr>
          <p:cNvSpPr txBox="1"/>
          <p:nvPr/>
        </p:nvSpPr>
        <p:spPr>
          <a:xfrm>
            <a:off x="5494370" y="1210524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Time and cost saving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F04D0E-57A4-9C58-44A8-818F4A1A16F7}"/>
              </a:ext>
            </a:extLst>
          </p:cNvPr>
          <p:cNvSpPr txBox="1"/>
          <p:nvPr/>
        </p:nvSpPr>
        <p:spPr>
          <a:xfrm>
            <a:off x="3624639" y="1210524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Better control over health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AE733-389E-A5EB-01D6-3411B2C37B72}"/>
              </a:ext>
            </a:extLst>
          </p:cNvPr>
          <p:cNvSpPr txBox="1"/>
          <p:nvPr/>
        </p:nvSpPr>
        <p:spPr>
          <a:xfrm>
            <a:off x="1795728" y="1210524"/>
            <a:ext cx="1436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F697B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Patient empowerment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20AD1B-3A5A-F5AA-EBFF-ED8F5F9CA184}"/>
              </a:ext>
            </a:extLst>
          </p:cNvPr>
          <p:cNvCxnSpPr>
            <a:cxnSpLocks/>
          </p:cNvCxnSpPr>
          <p:nvPr/>
        </p:nvCxnSpPr>
        <p:spPr>
          <a:xfrm flipV="1">
            <a:off x="3405619" y="1381597"/>
            <a:ext cx="0" cy="3063556"/>
          </a:xfrm>
          <a:prstGeom prst="line">
            <a:avLst/>
          </a:prstGeom>
          <a:ln w="19050">
            <a:solidFill>
              <a:srgbClr val="1298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3B80DA-EB5C-A666-38AA-D2BDC13CE447}"/>
              </a:ext>
            </a:extLst>
          </p:cNvPr>
          <p:cNvCxnSpPr>
            <a:cxnSpLocks/>
          </p:cNvCxnSpPr>
          <p:nvPr/>
        </p:nvCxnSpPr>
        <p:spPr>
          <a:xfrm flipV="1">
            <a:off x="5294291" y="1381597"/>
            <a:ext cx="0" cy="3063556"/>
          </a:xfrm>
          <a:prstGeom prst="line">
            <a:avLst/>
          </a:prstGeom>
          <a:ln w="19050">
            <a:solidFill>
              <a:srgbClr val="1298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6EAB8A-C090-3E44-0F8E-8C95D45D75CC}"/>
              </a:ext>
            </a:extLst>
          </p:cNvPr>
          <p:cNvCxnSpPr>
            <a:cxnSpLocks/>
          </p:cNvCxnSpPr>
          <p:nvPr/>
        </p:nvCxnSpPr>
        <p:spPr>
          <a:xfrm flipV="1">
            <a:off x="7182962" y="1381597"/>
            <a:ext cx="0" cy="3063556"/>
          </a:xfrm>
          <a:prstGeom prst="line">
            <a:avLst/>
          </a:prstGeom>
          <a:ln w="19050">
            <a:solidFill>
              <a:srgbClr val="12989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20783;p5">
            <a:extLst>
              <a:ext uri="{FF2B5EF4-FFF2-40B4-BE49-F238E27FC236}">
                <a16:creationId xmlns:a16="http://schemas.microsoft.com/office/drawing/2014/main" id="{A6382B2C-08E5-4AE6-83D0-4490E8A0ABD1}"/>
              </a:ext>
            </a:extLst>
          </p:cNvPr>
          <p:cNvCxnSpPr>
            <a:cxnSpLocks/>
          </p:cNvCxnSpPr>
          <p:nvPr/>
        </p:nvCxnSpPr>
        <p:spPr>
          <a:xfrm rot="10800000">
            <a:off x="3086794" y="4419302"/>
            <a:ext cx="0" cy="2661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2" name="Google Shape;20785;p5">
            <a:extLst>
              <a:ext uri="{FF2B5EF4-FFF2-40B4-BE49-F238E27FC236}">
                <a16:creationId xmlns:a16="http://schemas.microsoft.com/office/drawing/2014/main" id="{E317C83D-3351-48D2-B9E0-A7EA50A03300}"/>
              </a:ext>
            </a:extLst>
          </p:cNvPr>
          <p:cNvCxnSpPr>
            <a:cxnSpLocks/>
          </p:cNvCxnSpPr>
          <p:nvPr/>
        </p:nvCxnSpPr>
        <p:spPr>
          <a:xfrm rot="10800000">
            <a:off x="5612787" y="4386666"/>
            <a:ext cx="1" cy="26605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74" name="Google Shape;20787;p5">
            <a:extLst>
              <a:ext uri="{FF2B5EF4-FFF2-40B4-BE49-F238E27FC236}">
                <a16:creationId xmlns:a16="http://schemas.microsoft.com/office/drawing/2014/main" id="{F62447AC-B2AD-4A0F-BE85-62D2E9BC076B}"/>
              </a:ext>
            </a:extLst>
          </p:cNvPr>
          <p:cNvCxnSpPr>
            <a:cxnSpLocks/>
          </p:cNvCxnSpPr>
          <p:nvPr/>
        </p:nvCxnSpPr>
        <p:spPr>
          <a:xfrm rot="10800000">
            <a:off x="8137102" y="4378502"/>
            <a:ext cx="1" cy="266055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6" name="Google Shape;20802;p5">
            <a:extLst>
              <a:ext uri="{FF2B5EF4-FFF2-40B4-BE49-F238E27FC236}">
                <a16:creationId xmlns:a16="http://schemas.microsoft.com/office/drawing/2014/main" id="{4FEB6341-479A-4314-8771-CC4CFC6EDAAD}"/>
              </a:ext>
            </a:extLst>
          </p:cNvPr>
          <p:cNvSpPr txBox="1"/>
          <p:nvPr/>
        </p:nvSpPr>
        <p:spPr>
          <a:xfrm>
            <a:off x="2348844" y="4201528"/>
            <a:ext cx="6527884" cy="17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1350"/>
              <a:defRPr/>
            </a:pPr>
            <a:r>
              <a:rPr lang="en-GB" sz="11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Longitudinal health record available to all health workers of programs in their jurisdiction</a:t>
            </a:r>
            <a:endParaRPr sz="10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cxnSp>
        <p:nvCxnSpPr>
          <p:cNvPr id="87" name="Google Shape;20803;p5">
            <a:extLst>
              <a:ext uri="{FF2B5EF4-FFF2-40B4-BE49-F238E27FC236}">
                <a16:creationId xmlns:a16="http://schemas.microsoft.com/office/drawing/2014/main" id="{FF62913C-EA66-48F9-8887-F77CB812DEBA}"/>
              </a:ext>
            </a:extLst>
          </p:cNvPr>
          <p:cNvCxnSpPr>
            <a:cxnSpLocks/>
          </p:cNvCxnSpPr>
          <p:nvPr/>
        </p:nvCxnSpPr>
        <p:spPr>
          <a:xfrm rot="10800000" flipH="1">
            <a:off x="3293080" y="4829611"/>
            <a:ext cx="4639414" cy="2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" name="Google Shape;20805;p5">
            <a:extLst>
              <a:ext uri="{FF2B5EF4-FFF2-40B4-BE49-F238E27FC236}">
                <a16:creationId xmlns:a16="http://schemas.microsoft.com/office/drawing/2014/main" id="{9109CD65-F511-4B03-BB64-84E0B0E41B29}"/>
              </a:ext>
            </a:extLst>
          </p:cNvPr>
          <p:cNvSpPr txBox="1"/>
          <p:nvPr/>
        </p:nvSpPr>
        <p:spPr>
          <a:xfrm>
            <a:off x="4937786" y="4689179"/>
            <a:ext cx="1350000" cy="280883"/>
          </a:xfrm>
          <a:prstGeom prst="roundRect">
            <a:avLst/>
          </a:prstGeom>
          <a:solidFill>
            <a:srgbClr val="FFFFFF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buClr>
                <a:srgbClr val="2E2E38"/>
              </a:buClr>
              <a:buSzPts val="1200"/>
              <a:defRPr/>
            </a:pPr>
            <a:r>
              <a:rPr lang="en-US" sz="1000" dirty="0"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Nurses</a:t>
            </a:r>
            <a:endParaRPr sz="1000" dirty="0"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90" name="Google Shape;20806;p5">
            <a:extLst>
              <a:ext uri="{FF2B5EF4-FFF2-40B4-BE49-F238E27FC236}">
                <a16:creationId xmlns:a16="http://schemas.microsoft.com/office/drawing/2014/main" id="{FE2CDB52-306E-45FA-9640-8EA510CA0953}"/>
              </a:ext>
            </a:extLst>
          </p:cNvPr>
          <p:cNvSpPr txBox="1"/>
          <p:nvPr/>
        </p:nvSpPr>
        <p:spPr>
          <a:xfrm>
            <a:off x="7462102" y="4689179"/>
            <a:ext cx="1350000" cy="280883"/>
          </a:xfrm>
          <a:prstGeom prst="roundRect">
            <a:avLst/>
          </a:prstGeom>
          <a:solidFill>
            <a:srgbClr val="FFFFFF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buClr>
                <a:srgbClr val="2E2E38"/>
              </a:buClr>
              <a:buSzPts val="1200"/>
              <a:defRPr/>
            </a:pPr>
            <a:r>
              <a:rPr lang="en-GB" sz="10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Doctors</a:t>
            </a:r>
            <a:endParaRPr lang="en-GB" sz="1000" dirty="0">
              <a:solidFill>
                <a:srgbClr val="FFFFFF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91" name="Google Shape;20807;p5">
            <a:extLst>
              <a:ext uri="{FF2B5EF4-FFF2-40B4-BE49-F238E27FC236}">
                <a16:creationId xmlns:a16="http://schemas.microsoft.com/office/drawing/2014/main" id="{011A4024-F352-499D-8903-1175F8F1B2D1}"/>
              </a:ext>
            </a:extLst>
          </p:cNvPr>
          <p:cNvSpPr txBox="1"/>
          <p:nvPr/>
        </p:nvSpPr>
        <p:spPr>
          <a:xfrm>
            <a:off x="6891748" y="1822058"/>
            <a:ext cx="794101" cy="21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b="1" dirty="0" err="1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CoWIN</a:t>
            </a:r>
            <a:endParaRPr sz="900" b="1" dirty="0">
              <a:solidFill>
                <a:srgbClr val="2E2E38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93" name="Google Shape;20809;p5">
            <a:extLst>
              <a:ext uri="{FF2B5EF4-FFF2-40B4-BE49-F238E27FC236}">
                <a16:creationId xmlns:a16="http://schemas.microsoft.com/office/drawing/2014/main" id="{7159B295-D13C-48ED-A8E7-FE0E9BA72BED}"/>
              </a:ext>
            </a:extLst>
          </p:cNvPr>
          <p:cNvSpPr txBox="1"/>
          <p:nvPr/>
        </p:nvSpPr>
        <p:spPr>
          <a:xfrm>
            <a:off x="7041898" y="2364122"/>
            <a:ext cx="476996" cy="646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Covid vaccine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 dose 1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endParaRPr lang="en-GB" sz="900" dirty="0">
              <a:solidFill>
                <a:srgbClr val="2E2E38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cxnSp>
        <p:nvCxnSpPr>
          <p:cNvPr id="96" name="Google Shape;20812;p5">
            <a:extLst>
              <a:ext uri="{FF2B5EF4-FFF2-40B4-BE49-F238E27FC236}">
                <a16:creationId xmlns:a16="http://schemas.microsoft.com/office/drawing/2014/main" id="{64BF6219-A043-4AA8-ABC7-770E4FBF1B85}"/>
              </a:ext>
            </a:extLst>
          </p:cNvPr>
          <p:cNvCxnSpPr/>
          <p:nvPr/>
        </p:nvCxnSpPr>
        <p:spPr>
          <a:xfrm>
            <a:off x="5418892" y="1880811"/>
            <a:ext cx="0" cy="203393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8" name="Google Shape;20814;p5">
            <a:extLst>
              <a:ext uri="{FF2B5EF4-FFF2-40B4-BE49-F238E27FC236}">
                <a16:creationId xmlns:a16="http://schemas.microsoft.com/office/drawing/2014/main" id="{93FEF09A-0DCD-4648-B555-8D02D872216D}"/>
              </a:ext>
            </a:extLst>
          </p:cNvPr>
          <p:cNvCxnSpPr/>
          <p:nvPr/>
        </p:nvCxnSpPr>
        <p:spPr>
          <a:xfrm>
            <a:off x="6138971" y="1880811"/>
            <a:ext cx="0" cy="203393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0" name="Google Shape;20816;p5">
            <a:extLst>
              <a:ext uri="{FF2B5EF4-FFF2-40B4-BE49-F238E27FC236}">
                <a16:creationId xmlns:a16="http://schemas.microsoft.com/office/drawing/2014/main" id="{BF22203F-92A2-459F-AAB2-A7CBAF670405}"/>
              </a:ext>
            </a:extLst>
          </p:cNvPr>
          <p:cNvCxnSpPr/>
          <p:nvPr/>
        </p:nvCxnSpPr>
        <p:spPr>
          <a:xfrm>
            <a:off x="7647709" y="1880811"/>
            <a:ext cx="0" cy="203393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1" name="Google Shape;20817;p5">
            <a:extLst>
              <a:ext uri="{FF2B5EF4-FFF2-40B4-BE49-F238E27FC236}">
                <a16:creationId xmlns:a16="http://schemas.microsoft.com/office/drawing/2014/main" id="{A543D664-A054-4BEA-A4F3-99D32515CF18}"/>
              </a:ext>
            </a:extLst>
          </p:cNvPr>
          <p:cNvCxnSpPr/>
          <p:nvPr/>
        </p:nvCxnSpPr>
        <p:spPr>
          <a:xfrm>
            <a:off x="6899867" y="1880811"/>
            <a:ext cx="0" cy="203393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2" name="Google Shape;20818;p5">
            <a:extLst>
              <a:ext uri="{FF2B5EF4-FFF2-40B4-BE49-F238E27FC236}">
                <a16:creationId xmlns:a16="http://schemas.microsoft.com/office/drawing/2014/main" id="{D5EB48B0-C6AB-4EC0-B710-C1B50403F633}"/>
              </a:ext>
            </a:extLst>
          </p:cNvPr>
          <p:cNvSpPr txBox="1"/>
          <p:nvPr/>
        </p:nvSpPr>
        <p:spPr>
          <a:xfrm>
            <a:off x="5445504" y="2350999"/>
            <a:ext cx="678703" cy="74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 Malaria confirmed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Tab -  chloroquine</a:t>
            </a: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endParaRPr lang="en-GB" sz="900" dirty="0">
              <a:solidFill>
                <a:srgbClr val="2E2E38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103" name="Google Shape;20819;p5">
            <a:extLst>
              <a:ext uri="{FF2B5EF4-FFF2-40B4-BE49-F238E27FC236}">
                <a16:creationId xmlns:a16="http://schemas.microsoft.com/office/drawing/2014/main" id="{2D0C6B1D-2E9C-4547-AF43-86B7438DAAF5}"/>
              </a:ext>
            </a:extLst>
          </p:cNvPr>
          <p:cNvSpPr txBox="1"/>
          <p:nvPr/>
        </p:nvSpPr>
        <p:spPr>
          <a:xfrm>
            <a:off x="4641264" y="2114277"/>
            <a:ext cx="812876" cy="130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Pregnancy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Trimester: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Hb: 9.8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Weight 52kgs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Tab IFA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Injection TT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104" name="Google Shape;20820;p5">
            <a:extLst>
              <a:ext uri="{FF2B5EF4-FFF2-40B4-BE49-F238E27FC236}">
                <a16:creationId xmlns:a16="http://schemas.microsoft.com/office/drawing/2014/main" id="{4E9ACA42-671C-430C-A5D9-05D1E3E52BB6}"/>
              </a:ext>
            </a:extLst>
          </p:cNvPr>
          <p:cNvSpPr txBox="1"/>
          <p:nvPr/>
        </p:nvSpPr>
        <p:spPr>
          <a:xfrm>
            <a:off x="6168500" y="2390484"/>
            <a:ext cx="693090" cy="93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URTI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Tab – Azithromycin 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1 TDS 5 days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endParaRPr sz="900" dirty="0">
              <a:solidFill>
                <a:srgbClr val="2E2E38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106" name="Google Shape;20822;p5">
            <a:extLst>
              <a:ext uri="{FF2B5EF4-FFF2-40B4-BE49-F238E27FC236}">
                <a16:creationId xmlns:a16="http://schemas.microsoft.com/office/drawing/2014/main" id="{5FC9402B-5F78-41EA-97BF-51D39A448E2B}"/>
              </a:ext>
            </a:extLst>
          </p:cNvPr>
          <p:cNvSpPr txBox="1"/>
          <p:nvPr/>
        </p:nvSpPr>
        <p:spPr>
          <a:xfrm>
            <a:off x="4709710" y="1851323"/>
            <a:ext cx="705117" cy="21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b="1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RCH</a:t>
            </a:r>
            <a:endParaRPr sz="120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109" name="Google Shape;20825;p5">
            <a:extLst>
              <a:ext uri="{FF2B5EF4-FFF2-40B4-BE49-F238E27FC236}">
                <a16:creationId xmlns:a16="http://schemas.microsoft.com/office/drawing/2014/main" id="{AA5F5F0B-EE7C-496A-B925-362D48A3E101}"/>
              </a:ext>
            </a:extLst>
          </p:cNvPr>
          <p:cNvSpPr txBox="1"/>
          <p:nvPr/>
        </p:nvSpPr>
        <p:spPr>
          <a:xfrm>
            <a:off x="5390873" y="1856133"/>
            <a:ext cx="705117" cy="21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b="1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IDSP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110" name="Google Shape;20826;p5">
            <a:extLst>
              <a:ext uri="{FF2B5EF4-FFF2-40B4-BE49-F238E27FC236}">
                <a16:creationId xmlns:a16="http://schemas.microsoft.com/office/drawing/2014/main" id="{3F32DECE-37D6-4965-8D4D-1F4AFC13A0AC}"/>
              </a:ext>
            </a:extLst>
          </p:cNvPr>
          <p:cNvSpPr txBox="1"/>
          <p:nvPr/>
        </p:nvSpPr>
        <p:spPr>
          <a:xfrm>
            <a:off x="6168515" y="1801165"/>
            <a:ext cx="705117" cy="327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b="1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Govt Hospitals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112" name="Google Shape;20828;p5">
            <a:extLst>
              <a:ext uri="{FF2B5EF4-FFF2-40B4-BE49-F238E27FC236}">
                <a16:creationId xmlns:a16="http://schemas.microsoft.com/office/drawing/2014/main" id="{AEB83F60-A5DE-490E-A476-4BC31EE62900}"/>
              </a:ext>
            </a:extLst>
          </p:cNvPr>
          <p:cNvSpPr/>
          <p:nvPr/>
        </p:nvSpPr>
        <p:spPr>
          <a:xfrm>
            <a:off x="4635793" y="1182339"/>
            <a:ext cx="3885725" cy="5526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36000" rIns="91425" bIns="0" anchor="ctr" anchorCtr="0">
            <a:noAutofit/>
          </a:bodyPr>
          <a:lstStyle/>
          <a:p>
            <a:pPr algn="ctr" defTabSz="914355">
              <a:lnSpc>
                <a:spcPct val="85000"/>
              </a:lnSpc>
              <a:buClr>
                <a:srgbClr val="27ACAA"/>
              </a:buClr>
              <a:buSzPts val="945"/>
              <a:defRPr/>
            </a:pPr>
            <a:r>
              <a:rPr lang="en-GB" sz="1100" b="1" dirty="0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Citizen’s longitudinal health record</a:t>
            </a:r>
            <a:endParaRPr sz="1100" dirty="0"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115" name="Google Shape;20831;p5">
            <a:extLst>
              <a:ext uri="{FF2B5EF4-FFF2-40B4-BE49-F238E27FC236}">
                <a16:creationId xmlns:a16="http://schemas.microsoft.com/office/drawing/2014/main" id="{530B58E7-B69F-4741-A8C0-0FBA09DC12A3}"/>
              </a:ext>
            </a:extLst>
          </p:cNvPr>
          <p:cNvSpPr/>
          <p:nvPr/>
        </p:nvSpPr>
        <p:spPr>
          <a:xfrm>
            <a:off x="2416248" y="1048735"/>
            <a:ext cx="6393079" cy="3075761"/>
          </a:xfrm>
          <a:prstGeom prst="roundRect">
            <a:avLst>
              <a:gd name="adj" fmla="val 4012"/>
            </a:avLst>
          </a:prstGeom>
          <a:noFill/>
          <a:ln w="412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355">
              <a:buSzPts val="900"/>
              <a:defRPr/>
            </a:pPr>
            <a:endParaRPr sz="800">
              <a:solidFill>
                <a:srgbClr val="FFFFFF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20791;p5">
            <a:extLst>
              <a:ext uri="{FF2B5EF4-FFF2-40B4-BE49-F238E27FC236}">
                <a16:creationId xmlns:a16="http://schemas.microsoft.com/office/drawing/2014/main" id="{31EBBF39-3D5C-466A-B01E-06B108D1931E}"/>
              </a:ext>
            </a:extLst>
          </p:cNvPr>
          <p:cNvSpPr/>
          <p:nvPr/>
        </p:nvSpPr>
        <p:spPr>
          <a:xfrm rot="16200000">
            <a:off x="-847770" y="3118756"/>
            <a:ext cx="2700000" cy="190800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35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55">
              <a:buClr>
                <a:srgbClr val="2E2E38"/>
              </a:buClr>
              <a:buSzPts val="1400"/>
              <a:defRPr/>
            </a:pPr>
            <a:r>
              <a:rPr lang="en-GB" sz="800" b="1" dirty="0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Reproductive &amp; Child Health (RCH)</a:t>
            </a:r>
            <a:endParaRPr sz="800" b="1" dirty="0">
              <a:solidFill>
                <a:srgbClr val="2E2E38"/>
              </a:solidFill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76" name="Google Shape;20792;p5">
            <a:extLst>
              <a:ext uri="{FF2B5EF4-FFF2-40B4-BE49-F238E27FC236}">
                <a16:creationId xmlns:a16="http://schemas.microsoft.com/office/drawing/2014/main" id="{845466AA-3233-46B5-9AD2-D1EB9817BCBF}"/>
              </a:ext>
            </a:extLst>
          </p:cNvPr>
          <p:cNvSpPr/>
          <p:nvPr/>
        </p:nvSpPr>
        <p:spPr>
          <a:xfrm rot="16200000">
            <a:off x="-581523" y="3118756"/>
            <a:ext cx="2700000" cy="190800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35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55">
              <a:buClr>
                <a:srgbClr val="2E2E38"/>
              </a:buClr>
              <a:buSzPts val="1400"/>
              <a:defRPr/>
            </a:pPr>
            <a:r>
              <a:rPr lang="en-US" sz="800" b="1" dirty="0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Tuberculosis Elimination Program</a:t>
            </a:r>
            <a:endParaRPr sz="800" b="1" dirty="0">
              <a:solidFill>
                <a:srgbClr val="2E2E38"/>
              </a:solidFill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77" name="Google Shape;20793;p5">
            <a:extLst>
              <a:ext uri="{FF2B5EF4-FFF2-40B4-BE49-F238E27FC236}">
                <a16:creationId xmlns:a16="http://schemas.microsoft.com/office/drawing/2014/main" id="{776A25E5-BFCD-44FD-BB36-8A711EC70552}"/>
              </a:ext>
            </a:extLst>
          </p:cNvPr>
          <p:cNvSpPr/>
          <p:nvPr/>
        </p:nvSpPr>
        <p:spPr>
          <a:xfrm rot="16200000">
            <a:off x="-315276" y="3118756"/>
            <a:ext cx="2700000" cy="190800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35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55">
              <a:buClr>
                <a:srgbClr val="2E2E38"/>
              </a:buClr>
              <a:buSzPts val="1400"/>
              <a:defRPr/>
            </a:pPr>
            <a:r>
              <a:rPr lang="en-GB" sz="800" b="1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Integrated Disease Surveillance Program (IDSP)</a:t>
            </a:r>
            <a:endParaRPr sz="800" b="1">
              <a:solidFill>
                <a:srgbClr val="2E2E38"/>
              </a:solidFill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79" name="Google Shape;20795;p5">
            <a:extLst>
              <a:ext uri="{FF2B5EF4-FFF2-40B4-BE49-F238E27FC236}">
                <a16:creationId xmlns:a16="http://schemas.microsoft.com/office/drawing/2014/main" id="{1F6B2DE3-C8C9-48E2-94A4-58DD6988F435}"/>
              </a:ext>
            </a:extLst>
          </p:cNvPr>
          <p:cNvSpPr/>
          <p:nvPr/>
        </p:nvSpPr>
        <p:spPr>
          <a:xfrm rot="16200000">
            <a:off x="-61462" y="3118756"/>
            <a:ext cx="2700000" cy="190800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35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55">
              <a:buClr>
                <a:srgbClr val="2E2E38"/>
              </a:buClr>
              <a:buSzPts val="1400"/>
              <a:defRPr/>
            </a:pPr>
            <a:r>
              <a:rPr lang="en-GB" sz="800" b="1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Government Hospitals</a:t>
            </a:r>
            <a:endParaRPr sz="800" b="1">
              <a:solidFill>
                <a:srgbClr val="2E2E38"/>
              </a:solidFill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80" name="Google Shape;20796;p5">
            <a:extLst>
              <a:ext uri="{FF2B5EF4-FFF2-40B4-BE49-F238E27FC236}">
                <a16:creationId xmlns:a16="http://schemas.microsoft.com/office/drawing/2014/main" id="{DE06DDF4-7860-43FE-B8A9-856D3271DE02}"/>
              </a:ext>
            </a:extLst>
          </p:cNvPr>
          <p:cNvSpPr/>
          <p:nvPr/>
        </p:nvSpPr>
        <p:spPr>
          <a:xfrm rot="16200000">
            <a:off x="204785" y="3118756"/>
            <a:ext cx="2700000" cy="190800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35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55">
              <a:buClr>
                <a:srgbClr val="2E2E38"/>
              </a:buClr>
              <a:buSzPts val="1400"/>
              <a:defRPr/>
            </a:pPr>
            <a:r>
              <a:rPr lang="en-US" sz="800" b="1" dirty="0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Private Hospitals</a:t>
            </a:r>
            <a:endParaRPr sz="800" b="1" dirty="0">
              <a:solidFill>
                <a:srgbClr val="2E2E38"/>
              </a:solidFill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81" name="Google Shape;20797;p5">
            <a:extLst>
              <a:ext uri="{FF2B5EF4-FFF2-40B4-BE49-F238E27FC236}">
                <a16:creationId xmlns:a16="http://schemas.microsoft.com/office/drawing/2014/main" id="{D6313ABD-BE21-4677-81FE-7E5D67940FD9}"/>
              </a:ext>
            </a:extLst>
          </p:cNvPr>
          <p:cNvSpPr/>
          <p:nvPr/>
        </p:nvSpPr>
        <p:spPr>
          <a:xfrm rot="16200000">
            <a:off x="471033" y="3116312"/>
            <a:ext cx="2700000" cy="190800"/>
          </a:xfrm>
          <a:prstGeom prst="round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3500000" scaled="0"/>
          </a:gra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355">
              <a:buClr>
                <a:srgbClr val="2E2E38"/>
              </a:buClr>
              <a:buSzPts val="1400"/>
              <a:defRPr/>
            </a:pPr>
            <a:r>
              <a:rPr lang="en-US" sz="800" b="1" dirty="0" err="1">
                <a:solidFill>
                  <a:srgbClr val="2E2E38"/>
                </a:solidFill>
                <a:latin typeface="Century Gothic" panose="020B0502020202020204" pitchFamily="34" charset="0"/>
                <a:ea typeface="Open Sans SemiBold"/>
                <a:cs typeface="Rajdhani Semibold" panose="02000000000000000000" pitchFamily="2" charset="0"/>
                <a:sym typeface="Open Sans SemiBold"/>
              </a:rPr>
              <a:t>CoWIN</a:t>
            </a:r>
            <a:endParaRPr sz="800" b="1" dirty="0">
              <a:solidFill>
                <a:srgbClr val="2E2E38"/>
              </a:solidFill>
              <a:latin typeface="Century Gothic" panose="020B0502020202020204" pitchFamily="34" charset="0"/>
              <a:ea typeface="Open Sans SemiBold"/>
              <a:cs typeface="Rajdhani Semibold" panose="02000000000000000000" pitchFamily="2" charset="0"/>
              <a:sym typeface="Open Sans SemiBold"/>
            </a:endParaRPr>
          </a:p>
        </p:txBody>
      </p:sp>
      <p:sp>
        <p:nvSpPr>
          <p:cNvPr id="82" name="Google Shape;20798;p5">
            <a:extLst>
              <a:ext uri="{FF2B5EF4-FFF2-40B4-BE49-F238E27FC236}">
                <a16:creationId xmlns:a16="http://schemas.microsoft.com/office/drawing/2014/main" id="{9C021B16-1810-4CC6-90FF-3B853F1A5C36}"/>
              </a:ext>
            </a:extLst>
          </p:cNvPr>
          <p:cNvSpPr/>
          <p:nvPr/>
        </p:nvSpPr>
        <p:spPr>
          <a:xfrm>
            <a:off x="206606" y="1737834"/>
            <a:ext cx="1900309" cy="343944"/>
          </a:xfrm>
          <a:prstGeom prst="leftRightArrow">
            <a:avLst/>
          </a:prstGeom>
          <a:solidFill>
            <a:srgbClr val="098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355">
              <a:buClr>
                <a:srgbClr val="FFFFFF"/>
              </a:buClr>
              <a:buSzPts val="1400"/>
              <a:defRPr/>
            </a:pPr>
            <a:r>
              <a:rPr lang="en-GB" sz="1100" b="1" dirty="0">
                <a:solidFill>
                  <a:srgbClr val="FFFFFF"/>
                </a:solidFill>
                <a:latin typeface="Century Gothic" panose="020B0502020202020204" pitchFamily="34" charset="0"/>
                <a:ea typeface="Open Sans ExtraBold"/>
                <a:cs typeface="Rajdhani Bold" panose="02000000000000000000" pitchFamily="2" charset="0"/>
                <a:sym typeface="Open Sans ExtraBold"/>
              </a:rPr>
              <a:t>ABHA</a:t>
            </a:r>
            <a:endParaRPr sz="1100" b="1" dirty="0">
              <a:solidFill>
                <a:srgbClr val="FFFFFF"/>
              </a:solidFill>
              <a:latin typeface="Century Gothic" panose="020B0502020202020204" pitchFamily="34" charset="0"/>
              <a:ea typeface="Open Sans ExtraBold"/>
              <a:cs typeface="Rajdhani Bold" panose="02000000000000000000" pitchFamily="2" charset="0"/>
              <a:sym typeface="Open Sans ExtraBold"/>
            </a:endParaRPr>
          </a:p>
        </p:txBody>
      </p:sp>
      <p:sp>
        <p:nvSpPr>
          <p:cNvPr id="61" name="Google Shape;20804;p5">
            <a:extLst>
              <a:ext uri="{FF2B5EF4-FFF2-40B4-BE49-F238E27FC236}">
                <a16:creationId xmlns:a16="http://schemas.microsoft.com/office/drawing/2014/main" id="{39963789-989B-B849-F8AA-A43D28881A71}"/>
              </a:ext>
            </a:extLst>
          </p:cNvPr>
          <p:cNvSpPr txBox="1"/>
          <p:nvPr/>
        </p:nvSpPr>
        <p:spPr>
          <a:xfrm>
            <a:off x="531185" y="1331440"/>
            <a:ext cx="1182650" cy="34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b="1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Ms. </a:t>
            </a:r>
            <a:r>
              <a:rPr lang="en-GB" sz="900" b="1" dirty="0" err="1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Ranidevi</a:t>
            </a:r>
            <a:endParaRPr sz="900" b="1" dirty="0">
              <a:solidFill>
                <a:srgbClr val="2E2E38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  <a:p>
            <a:pPr algn="ctr" defTabSz="914355"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Female, 28 years old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pic>
        <p:nvPicPr>
          <p:cNvPr id="62" name="Google Shape;20811;p5" descr="Woman free icon">
            <a:extLst>
              <a:ext uri="{FF2B5EF4-FFF2-40B4-BE49-F238E27FC236}">
                <a16:creationId xmlns:a16="http://schemas.microsoft.com/office/drawing/2014/main" id="{C5C01C61-1587-C7EE-C307-8E8D06D50A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112" y="876912"/>
            <a:ext cx="396455" cy="3848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20800;p5">
            <a:extLst>
              <a:ext uri="{FF2B5EF4-FFF2-40B4-BE49-F238E27FC236}">
                <a16:creationId xmlns:a16="http://schemas.microsoft.com/office/drawing/2014/main" id="{BB4C626A-B9C4-4E5E-933E-4DE0EAE98E9D}"/>
              </a:ext>
            </a:extLst>
          </p:cNvPr>
          <p:cNvSpPr txBox="1"/>
          <p:nvPr/>
        </p:nvSpPr>
        <p:spPr>
          <a:xfrm>
            <a:off x="2413472" y="4726202"/>
            <a:ext cx="1350000" cy="280883"/>
          </a:xfrm>
          <a:prstGeom prst="roundRect">
            <a:avLst/>
          </a:prstGeom>
          <a:solidFill>
            <a:schemeClr val="bg1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buClr>
                <a:srgbClr val="2E2E38"/>
              </a:buClr>
              <a:buSzPts val="1200"/>
              <a:defRPr/>
            </a:pPr>
            <a:r>
              <a:rPr lang="en-GB" sz="10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Frontline Workers</a:t>
            </a:r>
            <a:endParaRPr sz="1000" dirty="0">
              <a:solidFill>
                <a:srgbClr val="FFFFFF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98CCA-6933-4811-1465-4F88749F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9" y="227262"/>
            <a:ext cx="6998836" cy="45614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rPr>
              <a:t>Use Cases - </a:t>
            </a:r>
            <a:r>
              <a:rPr lang="en-US" sz="2200" dirty="0">
                <a:latin typeface="Abadi" panose="020B0604020104020204" pitchFamily="34" charset="0"/>
              </a:rPr>
              <a:t>Citizen Centric View of Public Health</a:t>
            </a:r>
            <a:endParaRPr lang="en-GB" sz="2200" dirty="0">
              <a:latin typeface="Abadi" panose="020B06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79C51-009B-178B-6920-2871FE091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072" y="1323062"/>
            <a:ext cx="1499328" cy="2554047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CD24D7C-0CEF-6E0A-7937-5F9DCBF30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76" y="1247210"/>
            <a:ext cx="1639275" cy="2695947"/>
          </a:xfrm>
          <a:prstGeom prst="rect">
            <a:avLst/>
          </a:prstGeom>
        </p:spPr>
      </p:pic>
      <p:sp>
        <p:nvSpPr>
          <p:cNvPr id="9" name="Google Shape;20810;p5">
            <a:extLst>
              <a:ext uri="{FF2B5EF4-FFF2-40B4-BE49-F238E27FC236}">
                <a16:creationId xmlns:a16="http://schemas.microsoft.com/office/drawing/2014/main" id="{508A37D7-35CF-67E2-D8E7-85AC845E7F25}"/>
              </a:ext>
            </a:extLst>
          </p:cNvPr>
          <p:cNvSpPr txBox="1"/>
          <p:nvPr/>
        </p:nvSpPr>
        <p:spPr>
          <a:xfrm>
            <a:off x="7698109" y="2364122"/>
            <a:ext cx="699863" cy="999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25" rIns="0" bIns="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URTI</a:t>
            </a:r>
            <a:b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</a:b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Tab cefixime 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1 BD – 5 days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  <a:p>
            <a:pPr algn="ctr" defTabSz="914355">
              <a:lnSpc>
                <a:spcPct val="85000"/>
              </a:lnSpc>
              <a:spcBef>
                <a:spcPts val="450"/>
              </a:spcBef>
              <a:buSzPts val="975"/>
              <a:defRPr/>
            </a:pPr>
            <a:br>
              <a:rPr lang="en-GB" sz="900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</a:br>
            <a:endParaRPr lang="en-GB" sz="900" dirty="0">
              <a:solidFill>
                <a:srgbClr val="2E2E38"/>
              </a:solidFill>
              <a:latin typeface="Century Gothic" panose="020B0502020202020204" pitchFamily="34" charset="0"/>
              <a:ea typeface="Calibri"/>
              <a:cs typeface="Rajdhani Semibold" panose="02000000000000000000" pitchFamily="2" charset="0"/>
              <a:sym typeface="Calibri"/>
            </a:endParaRPr>
          </a:p>
        </p:txBody>
      </p:sp>
      <p:sp>
        <p:nvSpPr>
          <p:cNvPr id="10" name="Google Shape;20824;p5">
            <a:extLst>
              <a:ext uri="{FF2B5EF4-FFF2-40B4-BE49-F238E27FC236}">
                <a16:creationId xmlns:a16="http://schemas.microsoft.com/office/drawing/2014/main" id="{9F199E84-C065-DF29-A7E5-14F651CE48E2}"/>
              </a:ext>
            </a:extLst>
          </p:cNvPr>
          <p:cNvSpPr txBox="1"/>
          <p:nvPr/>
        </p:nvSpPr>
        <p:spPr>
          <a:xfrm>
            <a:off x="7678553" y="1801166"/>
            <a:ext cx="705117" cy="44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55">
              <a:lnSpc>
                <a:spcPct val="85000"/>
              </a:lnSpc>
              <a:buSzPts val="975"/>
              <a:defRPr/>
            </a:pPr>
            <a:r>
              <a:rPr lang="en-GB" sz="900" b="1" dirty="0">
                <a:solidFill>
                  <a:srgbClr val="2E2E38"/>
                </a:solidFill>
                <a:latin typeface="Century Gothic" panose="020B0502020202020204" pitchFamily="34" charset="0"/>
                <a:ea typeface="Calibri"/>
                <a:cs typeface="Rajdhani Semibold" panose="02000000000000000000" pitchFamily="2" charset="0"/>
                <a:sym typeface="Calibri"/>
              </a:rPr>
              <a:t>Private Hospital Data</a:t>
            </a:r>
            <a:endParaRPr sz="1200" dirty="0">
              <a:latin typeface="Century Gothic" panose="020B0502020202020204" pitchFamily="34" charset="0"/>
              <a:cs typeface="Rajdhani Semibold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7A4D23-0EC5-E0F4-5546-A7D04B15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A1D3D-43C3-4BA4-AD0B-A5984E92B87E}" type="slidenum">
              <a:rPr lang="en-IN" sz="800" smtClean="0">
                <a:latin typeface="Century Gothic" panose="020B0502020202020204" pitchFamily="34" charset="0"/>
              </a:rPr>
              <a:t>9</a:t>
            </a:fld>
            <a:endParaRPr lang="en-IN" sz="80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2B05F-3EF6-BFA1-BE50-244F9AB4DC30}"/>
              </a:ext>
            </a:extLst>
          </p:cNvPr>
          <p:cNvSpPr txBox="1"/>
          <p:nvPr/>
        </p:nvSpPr>
        <p:spPr>
          <a:xfrm>
            <a:off x="5480282" y="3455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Century Gothic" panose="020B0502020202020204" pitchFamily="34" charset="0"/>
              </a:rPr>
              <a:t>Date: </a:t>
            </a:r>
          </a:p>
          <a:p>
            <a:pPr algn="ctr"/>
            <a:r>
              <a:rPr lang="en-IN" sz="800" dirty="0">
                <a:latin typeface="Century Gothic" panose="020B0502020202020204" pitchFamily="34" charset="0"/>
              </a:rPr>
              <a:t>10/01/21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81DBC-86D2-4F66-05C3-BE8DBDDA972C}"/>
              </a:ext>
            </a:extLst>
          </p:cNvPr>
          <p:cNvSpPr txBox="1"/>
          <p:nvPr/>
        </p:nvSpPr>
        <p:spPr>
          <a:xfrm>
            <a:off x="6199967" y="3455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Century Gothic" panose="020B0502020202020204" pitchFamily="34" charset="0"/>
              </a:rPr>
              <a:t>Date: </a:t>
            </a:r>
          </a:p>
          <a:p>
            <a:pPr algn="ctr"/>
            <a:r>
              <a:rPr lang="en-IN" sz="800" dirty="0">
                <a:latin typeface="Century Gothic" panose="020B0502020202020204" pitchFamily="34" charset="0"/>
              </a:rPr>
              <a:t>01/08/19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94966-A3A8-9171-544F-B55D8503CA6F}"/>
              </a:ext>
            </a:extLst>
          </p:cNvPr>
          <p:cNvSpPr txBox="1"/>
          <p:nvPr/>
        </p:nvSpPr>
        <p:spPr>
          <a:xfrm>
            <a:off x="6947678" y="3455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Century Gothic" panose="020B0502020202020204" pitchFamily="34" charset="0"/>
              </a:rPr>
              <a:t>Date: </a:t>
            </a:r>
          </a:p>
          <a:p>
            <a:pPr algn="ctr"/>
            <a:r>
              <a:rPr lang="en-IN" sz="800" dirty="0">
                <a:latin typeface="Century Gothic" panose="020B0502020202020204" pitchFamily="34" charset="0"/>
              </a:rPr>
              <a:t>21/05/19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733D6-475F-C3AA-A6BD-48222D177819}"/>
              </a:ext>
            </a:extLst>
          </p:cNvPr>
          <p:cNvSpPr txBox="1"/>
          <p:nvPr/>
        </p:nvSpPr>
        <p:spPr>
          <a:xfrm>
            <a:off x="7725579" y="3455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Century Gothic" panose="020B0502020202020204" pitchFamily="34" charset="0"/>
              </a:rPr>
              <a:t>Date: </a:t>
            </a:r>
          </a:p>
          <a:p>
            <a:pPr algn="ctr"/>
            <a:r>
              <a:rPr lang="en-IN" sz="800" dirty="0">
                <a:latin typeface="Century Gothic" panose="020B0502020202020204" pitchFamily="34" charset="0"/>
              </a:rPr>
              <a:t>21/02/19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71161-F3BA-E27C-8D69-A5D8F596EDED}"/>
              </a:ext>
            </a:extLst>
          </p:cNvPr>
          <p:cNvSpPr txBox="1"/>
          <p:nvPr/>
        </p:nvSpPr>
        <p:spPr>
          <a:xfrm>
            <a:off x="4721343" y="3455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800" dirty="0">
                <a:latin typeface="Century Gothic" panose="020B0502020202020204" pitchFamily="34" charset="0"/>
              </a:rPr>
              <a:t>Date: </a:t>
            </a:r>
          </a:p>
          <a:p>
            <a:pPr algn="ctr"/>
            <a:r>
              <a:rPr lang="en-IN" sz="800" dirty="0">
                <a:latin typeface="Century Gothic" panose="020B0502020202020204" pitchFamily="34" charset="0"/>
              </a:rPr>
              <a:t>15/02/21</a:t>
            </a:r>
          </a:p>
        </p:txBody>
      </p:sp>
    </p:spTree>
    <p:extLst>
      <p:ext uri="{BB962C8B-B14F-4D97-AF65-F5344CB8AC3E}">
        <p14:creationId xmlns:p14="http://schemas.microsoft.com/office/powerpoint/2010/main" val="293824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9087</TotalTime>
  <Words>1166</Words>
  <Application>Microsoft Office PowerPoint</Application>
  <PresentationFormat>On-screen Show (16:9)</PresentationFormat>
  <Paragraphs>304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Abadi</vt:lpstr>
      <vt:lpstr>Arial</vt:lpstr>
      <vt:lpstr>Calibri</vt:lpstr>
      <vt:lpstr>Calibri Light</vt:lpstr>
      <vt:lpstr>Century Gothic</vt:lpstr>
      <vt:lpstr>Gadugi</vt:lpstr>
      <vt:lpstr>Open Sans</vt:lpstr>
      <vt:lpstr>Proxima Nova</vt:lpstr>
      <vt:lpstr>Proxima Nova Semibold</vt:lpstr>
      <vt:lpstr>Rajdhani Bold</vt:lpstr>
      <vt:lpstr>Rajdhani Medium</vt:lpstr>
      <vt:lpstr>Rajdhani SemiBold</vt:lpstr>
      <vt:lpstr>Rajdhani SemiBold</vt:lpstr>
      <vt:lpstr>Office Theme</vt:lpstr>
      <vt:lpstr>2_Office Theme</vt:lpstr>
      <vt:lpstr>1_Office Theme</vt:lpstr>
      <vt:lpstr>3_Office Theme</vt:lpstr>
      <vt:lpstr>4_Office Theme</vt:lpstr>
      <vt:lpstr>5_Office Theme</vt:lpstr>
      <vt:lpstr>India’s Experiences with establishing a robust Health DPI environment  High Level Workshop for South African Delegation, New Delhi</vt:lpstr>
      <vt:lpstr>India Stack – Unique digital infrastructure as public goods</vt:lpstr>
      <vt:lpstr>Precursors of success in Digital Health - Scalable and Frugal </vt:lpstr>
      <vt:lpstr>Enabling a Digital Health Ecosystem and simplifying Digital Health Transactions </vt:lpstr>
      <vt:lpstr>Single Source of Truth to Establish Trust in the Ecosystem</vt:lpstr>
      <vt:lpstr>ABDM Gateways : Building DPI for the Health Ecosystem</vt:lpstr>
      <vt:lpstr>ABDM Enabling Interoperability with Gateways and Registries</vt:lpstr>
      <vt:lpstr>ABDM: Intended benefits to stakeholders</vt:lpstr>
      <vt:lpstr>Use Cases - Citizen Centric View of Public Health</vt:lpstr>
      <vt:lpstr>Scan and Share : Solving the problem of queues at Govt Hospitals</vt:lpstr>
      <vt:lpstr>National Health Claims Exchange - Standardising Health Claims</vt:lpstr>
      <vt:lpstr>AB-PMJAY: Cashless Health Assurance Scheme running on IT </vt:lpstr>
      <vt:lpstr>From CoWIN to UWIN</vt:lpstr>
      <vt:lpstr>National Tele Medicine Service – e Sanjeevani</vt:lpstr>
      <vt:lpstr>National Tele Medicine Service – e Sanjeevani</vt:lpstr>
      <vt:lpstr>National Tele Mental Health Programme – Tele MANAS</vt:lpstr>
      <vt:lpstr>Unleashing the power of Digital Health : The road 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Digital Health Globally</dc:title>
  <dc:creator>Himanshu Burad</dc:creator>
  <cp:lastModifiedBy>Kiran Vaska</cp:lastModifiedBy>
  <cp:revision>182</cp:revision>
  <dcterms:modified xsi:type="dcterms:W3CDTF">2024-12-02T03:04:05Z</dcterms:modified>
</cp:coreProperties>
</file>